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6" r:id="rId1"/>
  </p:sldMasterIdLst>
  <p:notesMasterIdLst>
    <p:notesMasterId r:id="rId37"/>
  </p:notesMasterIdLst>
  <p:handoutMasterIdLst>
    <p:handoutMasterId r:id="rId38"/>
  </p:handoutMasterIdLst>
  <p:sldIdLst>
    <p:sldId id="464" r:id="rId2"/>
    <p:sldId id="1093" r:id="rId3"/>
    <p:sldId id="1058" r:id="rId4"/>
    <p:sldId id="1084" r:id="rId5"/>
    <p:sldId id="1078" r:id="rId6"/>
    <p:sldId id="1092" r:id="rId7"/>
    <p:sldId id="1060" r:id="rId8"/>
    <p:sldId id="1074" r:id="rId9"/>
    <p:sldId id="1072" r:id="rId10"/>
    <p:sldId id="1073" r:id="rId11"/>
    <p:sldId id="1100" r:id="rId12"/>
    <p:sldId id="1101" r:id="rId13"/>
    <p:sldId id="1102" r:id="rId14"/>
    <p:sldId id="1098" r:id="rId15"/>
    <p:sldId id="1099" r:id="rId16"/>
    <p:sldId id="987" r:id="rId17"/>
    <p:sldId id="1056" r:id="rId18"/>
    <p:sldId id="1110" r:id="rId19"/>
    <p:sldId id="1062" r:id="rId20"/>
    <p:sldId id="1064" r:id="rId21"/>
    <p:sldId id="1063" r:id="rId22"/>
    <p:sldId id="1109" r:id="rId23"/>
    <p:sldId id="1061" r:id="rId24"/>
    <p:sldId id="1107" r:id="rId25"/>
    <p:sldId id="1104" r:id="rId26"/>
    <p:sldId id="1108" r:id="rId27"/>
    <p:sldId id="1103" r:id="rId28"/>
    <p:sldId id="1048" r:id="rId29"/>
    <p:sldId id="1111" r:id="rId30"/>
    <p:sldId id="1086" r:id="rId31"/>
    <p:sldId id="1067" r:id="rId32"/>
    <p:sldId id="1024" r:id="rId33"/>
    <p:sldId id="1070" r:id="rId34"/>
    <p:sldId id="1076" r:id="rId35"/>
    <p:sldId id="1071" r:id="rId36"/>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browse/>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348"/>
    <p:restoredTop sz="94694"/>
  </p:normalViewPr>
  <p:slideViewPr>
    <p:cSldViewPr>
      <p:cViewPr varScale="1">
        <p:scale>
          <a:sx n="121" d="100"/>
          <a:sy n="121" d="100"/>
        </p:scale>
        <p:origin x="896" y="1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3888"/>
    </p:cViewPr>
  </p:sorterViewPr>
  <p:notesViewPr>
    <p:cSldViewPr>
      <p:cViewPr>
        <p:scale>
          <a:sx n="100" d="100"/>
          <a:sy n="100" d="100"/>
        </p:scale>
        <p:origin x="-1014" y="151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730" name="Rectangle 2">
            <a:extLst>
              <a:ext uri="{FF2B5EF4-FFF2-40B4-BE49-F238E27FC236}">
                <a16:creationId xmlns:a16="http://schemas.microsoft.com/office/drawing/2014/main" id="{C6CD23BF-7E08-8C8E-5E4C-0EDC7B08A2E4}"/>
              </a:ext>
            </a:extLst>
          </p:cNvPr>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ea typeface="+mn-ea"/>
                <a:cs typeface="Arial" charset="0"/>
              </a:defRPr>
            </a:lvl1pPr>
          </a:lstStyle>
          <a:p>
            <a:pPr>
              <a:defRPr/>
            </a:pPr>
            <a:endParaRPr lang="en-GB"/>
          </a:p>
        </p:txBody>
      </p:sp>
      <p:sp>
        <p:nvSpPr>
          <p:cNvPr id="73731" name="Rectangle 3">
            <a:extLst>
              <a:ext uri="{FF2B5EF4-FFF2-40B4-BE49-F238E27FC236}">
                <a16:creationId xmlns:a16="http://schemas.microsoft.com/office/drawing/2014/main" id="{D8F53BB2-A436-6872-640C-FB04FBB01698}"/>
              </a:ext>
            </a:extLst>
          </p:cNvPr>
          <p:cNvSpPr>
            <a:spLocks noGrp="1" noChangeArrowheads="1"/>
          </p:cNvSpPr>
          <p:nvPr>
            <p:ph type="dt" sz="quarter" idx="1"/>
          </p:nvPr>
        </p:nvSpPr>
        <p:spPr bwMode="auto">
          <a:xfrm>
            <a:off x="3884613"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ea typeface="+mn-ea"/>
                <a:cs typeface="Arial" charset="0"/>
              </a:defRPr>
            </a:lvl1pPr>
          </a:lstStyle>
          <a:p>
            <a:pPr>
              <a:defRPr/>
            </a:pPr>
            <a:endParaRPr lang="en-GB"/>
          </a:p>
        </p:txBody>
      </p:sp>
      <p:sp>
        <p:nvSpPr>
          <p:cNvPr id="73732" name="Rectangle 4">
            <a:extLst>
              <a:ext uri="{FF2B5EF4-FFF2-40B4-BE49-F238E27FC236}">
                <a16:creationId xmlns:a16="http://schemas.microsoft.com/office/drawing/2014/main" id="{6F91F294-E315-8CD4-C779-3C3A66B93D7E}"/>
              </a:ext>
            </a:extLst>
          </p:cNvPr>
          <p:cNvSpPr>
            <a:spLocks noGrp="1" noChangeArrowheads="1"/>
          </p:cNvSpPr>
          <p:nvPr>
            <p:ph type="ftr" sz="quarter" idx="2"/>
          </p:nvPr>
        </p:nvSpPr>
        <p:spPr bwMode="auto">
          <a:xfrm>
            <a:off x="0"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ea typeface="+mn-ea"/>
                <a:cs typeface="Arial" charset="0"/>
              </a:defRPr>
            </a:lvl1pPr>
          </a:lstStyle>
          <a:p>
            <a:pPr>
              <a:defRPr/>
            </a:pPr>
            <a:endParaRPr lang="en-GB"/>
          </a:p>
        </p:txBody>
      </p:sp>
      <p:sp>
        <p:nvSpPr>
          <p:cNvPr id="73733" name="Rectangle 5">
            <a:extLst>
              <a:ext uri="{FF2B5EF4-FFF2-40B4-BE49-F238E27FC236}">
                <a16:creationId xmlns:a16="http://schemas.microsoft.com/office/drawing/2014/main" id="{5AE4C8A1-0A8D-D0EB-E690-BB8658AF8F8E}"/>
              </a:ext>
            </a:extLst>
          </p:cNvPr>
          <p:cNvSpPr>
            <a:spLocks noGrp="1" noChangeArrowheads="1"/>
          </p:cNvSpPr>
          <p:nvPr>
            <p:ph type="sldNum" sz="quarter" idx="3"/>
          </p:nvPr>
        </p:nvSpPr>
        <p:spPr bwMode="auto">
          <a:xfrm>
            <a:off x="3884613"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a:cs typeface="Arial" panose="020B0604020202020204" pitchFamily="34" charset="0"/>
              </a:defRPr>
            </a:lvl1pPr>
          </a:lstStyle>
          <a:p>
            <a:pPr>
              <a:defRPr/>
            </a:pPr>
            <a:fld id="{8DE70A18-5C80-AD4F-BB34-DEFF7543D05C}" type="slidenum">
              <a:rPr lang="en-GB" altLang="en-US"/>
              <a:pPr>
                <a:defRPr/>
              </a:pPr>
              <a:t>‹#›</a:t>
            </a:fld>
            <a:endParaRPr lang="en-GB"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D29E3B68-529F-AF6A-45BE-8F36B36C1ADD}"/>
              </a:ext>
            </a:extLst>
          </p:cNvPr>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ea typeface="+mn-ea"/>
                <a:cs typeface="Arial" charset="0"/>
              </a:defRPr>
            </a:lvl1pPr>
          </a:lstStyle>
          <a:p>
            <a:pPr>
              <a:defRPr/>
            </a:pPr>
            <a:endParaRPr lang="en-US"/>
          </a:p>
        </p:txBody>
      </p:sp>
      <p:sp>
        <p:nvSpPr>
          <p:cNvPr id="51203" name="Rectangle 3">
            <a:extLst>
              <a:ext uri="{FF2B5EF4-FFF2-40B4-BE49-F238E27FC236}">
                <a16:creationId xmlns:a16="http://schemas.microsoft.com/office/drawing/2014/main" id="{49B6FF99-CED8-EBCC-7694-F9084FC1900D}"/>
              </a:ext>
            </a:extLst>
          </p:cNvPr>
          <p:cNvSpPr>
            <a:spLocks noGrp="1" noChangeArrowheads="1"/>
          </p:cNvSpPr>
          <p:nvPr>
            <p:ph type="dt" idx="1"/>
          </p:nvPr>
        </p:nvSpPr>
        <p:spPr bwMode="auto">
          <a:xfrm>
            <a:off x="3884613"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ea typeface="+mn-ea"/>
                <a:cs typeface="Arial" charset="0"/>
              </a:defRPr>
            </a:lvl1pPr>
          </a:lstStyle>
          <a:p>
            <a:pPr>
              <a:defRPr/>
            </a:pPr>
            <a:endParaRPr lang="en-US"/>
          </a:p>
        </p:txBody>
      </p:sp>
      <p:sp>
        <p:nvSpPr>
          <p:cNvPr id="13316" name="Rectangle 4">
            <a:extLst>
              <a:ext uri="{FF2B5EF4-FFF2-40B4-BE49-F238E27FC236}">
                <a16:creationId xmlns:a16="http://schemas.microsoft.com/office/drawing/2014/main" id="{C66EB810-0E62-CDCF-000F-B70A79F08C6B}"/>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5" name="Rectangle 5">
            <a:extLst>
              <a:ext uri="{FF2B5EF4-FFF2-40B4-BE49-F238E27FC236}">
                <a16:creationId xmlns:a16="http://schemas.microsoft.com/office/drawing/2014/main" id="{214F6CC0-8F89-B0E2-DE30-9388A1F36D5A}"/>
              </a:ext>
            </a:extLst>
          </p:cNvPr>
          <p:cNvSpPr>
            <a:spLocks noGrp="1" noChangeArrowheads="1"/>
          </p:cNvSpPr>
          <p:nvPr>
            <p:ph type="body" sz="quarter" idx="3"/>
          </p:nvPr>
        </p:nvSpPr>
        <p:spPr bwMode="auto">
          <a:xfrm>
            <a:off x="685800" y="4343400"/>
            <a:ext cx="5486400" cy="4114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06" name="Rectangle 6">
            <a:extLst>
              <a:ext uri="{FF2B5EF4-FFF2-40B4-BE49-F238E27FC236}">
                <a16:creationId xmlns:a16="http://schemas.microsoft.com/office/drawing/2014/main" id="{827ED546-A2B9-92A3-44FF-E6754CDD511E}"/>
              </a:ext>
            </a:extLst>
          </p:cNvPr>
          <p:cNvSpPr>
            <a:spLocks noGrp="1" noChangeArrowheads="1"/>
          </p:cNvSpPr>
          <p:nvPr>
            <p:ph type="ftr" sz="quarter" idx="4"/>
          </p:nvPr>
        </p:nvSpPr>
        <p:spPr bwMode="auto">
          <a:xfrm>
            <a:off x="0"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ea typeface="+mn-ea"/>
                <a:cs typeface="Arial" charset="0"/>
              </a:defRPr>
            </a:lvl1pPr>
          </a:lstStyle>
          <a:p>
            <a:pPr>
              <a:defRPr/>
            </a:pPr>
            <a:endParaRPr lang="en-US"/>
          </a:p>
        </p:txBody>
      </p:sp>
      <p:sp>
        <p:nvSpPr>
          <p:cNvPr id="51207" name="Rectangle 7">
            <a:extLst>
              <a:ext uri="{FF2B5EF4-FFF2-40B4-BE49-F238E27FC236}">
                <a16:creationId xmlns:a16="http://schemas.microsoft.com/office/drawing/2014/main" id="{92FBBC99-385E-CDA1-1160-ED5682CD2C6F}"/>
              </a:ext>
            </a:extLst>
          </p:cNvPr>
          <p:cNvSpPr>
            <a:spLocks noGrp="1" noChangeArrowheads="1"/>
          </p:cNvSpPr>
          <p:nvPr>
            <p:ph type="sldNum" sz="quarter" idx="5"/>
          </p:nvPr>
        </p:nvSpPr>
        <p:spPr bwMode="auto">
          <a:xfrm>
            <a:off x="3884613"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a:cs typeface="Arial" panose="020B0604020202020204" pitchFamily="34" charset="0"/>
              </a:defRPr>
            </a:lvl1pPr>
          </a:lstStyle>
          <a:p>
            <a:pPr>
              <a:defRPr/>
            </a:pPr>
            <a:fld id="{1C6993E5-F0DA-5C43-9727-8F5F23B8ACB4}"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Arial" charset="0"/>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Arial" charset="0"/>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Arial" charset="0"/>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Arial" charset="0"/>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a:extLst>
              <a:ext uri="{FF2B5EF4-FFF2-40B4-BE49-F238E27FC236}">
                <a16:creationId xmlns:a16="http://schemas.microsoft.com/office/drawing/2014/main" id="{42BC48E3-E15C-04EA-A653-E5CDEA724094}"/>
              </a:ext>
            </a:extLst>
          </p:cNvPr>
          <p:cNvSpPr>
            <a:spLocks noGrp="1" noRot="1" noChangeAspect="1" noChangeArrowheads="1" noTextEdit="1"/>
          </p:cNvSpPr>
          <p:nvPr>
            <p:ph type="sldImg"/>
          </p:nvPr>
        </p:nvSpPr>
        <p:spPr>
          <a:ln/>
        </p:spPr>
      </p:sp>
      <p:sp>
        <p:nvSpPr>
          <p:cNvPr id="25602" name="Notes Placeholder 2">
            <a:extLst>
              <a:ext uri="{FF2B5EF4-FFF2-40B4-BE49-F238E27FC236}">
                <a16:creationId xmlns:a16="http://schemas.microsoft.com/office/drawing/2014/main" id="{20664A71-2F00-B3AA-8F8B-D9AD78937107}"/>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cs typeface="Arial" panose="020B0604020202020204" pitchFamily="34" charset="0"/>
            </a:endParaRPr>
          </a:p>
        </p:txBody>
      </p:sp>
      <p:sp>
        <p:nvSpPr>
          <p:cNvPr id="25603" name="Slide Number Placeholder 3">
            <a:extLst>
              <a:ext uri="{FF2B5EF4-FFF2-40B4-BE49-F238E27FC236}">
                <a16:creationId xmlns:a16="http://schemas.microsoft.com/office/drawing/2014/main" id="{95C081C5-95E3-0B35-4528-40EB10493C6B}"/>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2DB41B4A-18F4-4840-93C1-808E95972B28}" type="slidenum">
              <a:rPr lang="en-US" altLang="en-US" smtClean="0"/>
              <a:pPr/>
              <a:t>2</a:t>
            </a:fld>
            <a:endParaRPr lang="en-US" altLang="en-US"/>
          </a:p>
        </p:txBody>
      </p:sp>
    </p:spTree>
    <p:extLst>
      <p:ext uri="{BB962C8B-B14F-4D97-AF65-F5344CB8AC3E}">
        <p14:creationId xmlns:p14="http://schemas.microsoft.com/office/powerpoint/2010/main" val="18768046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a:extLst>
              <a:ext uri="{FF2B5EF4-FFF2-40B4-BE49-F238E27FC236}">
                <a16:creationId xmlns:a16="http://schemas.microsoft.com/office/drawing/2014/main" id="{42BC48E3-E15C-04EA-A653-E5CDEA724094}"/>
              </a:ext>
            </a:extLst>
          </p:cNvPr>
          <p:cNvSpPr>
            <a:spLocks noGrp="1" noRot="1" noChangeAspect="1" noChangeArrowheads="1" noTextEdit="1"/>
          </p:cNvSpPr>
          <p:nvPr>
            <p:ph type="sldImg"/>
          </p:nvPr>
        </p:nvSpPr>
        <p:spPr>
          <a:ln/>
        </p:spPr>
      </p:sp>
      <p:sp>
        <p:nvSpPr>
          <p:cNvPr id="25602" name="Notes Placeholder 2">
            <a:extLst>
              <a:ext uri="{FF2B5EF4-FFF2-40B4-BE49-F238E27FC236}">
                <a16:creationId xmlns:a16="http://schemas.microsoft.com/office/drawing/2014/main" id="{20664A71-2F00-B3AA-8F8B-D9AD78937107}"/>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cs typeface="Arial" panose="020B0604020202020204" pitchFamily="34" charset="0"/>
            </a:endParaRPr>
          </a:p>
        </p:txBody>
      </p:sp>
      <p:sp>
        <p:nvSpPr>
          <p:cNvPr id="25603" name="Slide Number Placeholder 3">
            <a:extLst>
              <a:ext uri="{FF2B5EF4-FFF2-40B4-BE49-F238E27FC236}">
                <a16:creationId xmlns:a16="http://schemas.microsoft.com/office/drawing/2014/main" id="{95C081C5-95E3-0B35-4528-40EB10493C6B}"/>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2DB41B4A-18F4-4840-93C1-808E95972B28}" type="slidenum">
              <a:rPr lang="en-US" altLang="en-US" smtClean="0"/>
              <a:pPr/>
              <a:t>11</a:t>
            </a:fld>
            <a:endParaRPr lang="en-US" altLang="en-US"/>
          </a:p>
        </p:txBody>
      </p:sp>
    </p:spTree>
    <p:extLst>
      <p:ext uri="{BB962C8B-B14F-4D97-AF65-F5344CB8AC3E}">
        <p14:creationId xmlns:p14="http://schemas.microsoft.com/office/powerpoint/2010/main" val="39017795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a:extLst>
              <a:ext uri="{FF2B5EF4-FFF2-40B4-BE49-F238E27FC236}">
                <a16:creationId xmlns:a16="http://schemas.microsoft.com/office/drawing/2014/main" id="{42BC48E3-E15C-04EA-A653-E5CDEA724094}"/>
              </a:ext>
            </a:extLst>
          </p:cNvPr>
          <p:cNvSpPr>
            <a:spLocks noGrp="1" noRot="1" noChangeAspect="1" noChangeArrowheads="1" noTextEdit="1"/>
          </p:cNvSpPr>
          <p:nvPr>
            <p:ph type="sldImg"/>
          </p:nvPr>
        </p:nvSpPr>
        <p:spPr>
          <a:ln/>
        </p:spPr>
      </p:sp>
      <p:sp>
        <p:nvSpPr>
          <p:cNvPr id="25602" name="Notes Placeholder 2">
            <a:extLst>
              <a:ext uri="{FF2B5EF4-FFF2-40B4-BE49-F238E27FC236}">
                <a16:creationId xmlns:a16="http://schemas.microsoft.com/office/drawing/2014/main" id="{20664A71-2F00-B3AA-8F8B-D9AD78937107}"/>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cs typeface="Arial" panose="020B0604020202020204" pitchFamily="34" charset="0"/>
            </a:endParaRPr>
          </a:p>
        </p:txBody>
      </p:sp>
      <p:sp>
        <p:nvSpPr>
          <p:cNvPr id="25603" name="Slide Number Placeholder 3">
            <a:extLst>
              <a:ext uri="{FF2B5EF4-FFF2-40B4-BE49-F238E27FC236}">
                <a16:creationId xmlns:a16="http://schemas.microsoft.com/office/drawing/2014/main" id="{95C081C5-95E3-0B35-4528-40EB10493C6B}"/>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2DB41B4A-18F4-4840-93C1-808E95972B28}" type="slidenum">
              <a:rPr lang="en-US" altLang="en-US" smtClean="0"/>
              <a:pPr/>
              <a:t>12</a:t>
            </a:fld>
            <a:endParaRPr lang="en-US" altLang="en-US"/>
          </a:p>
        </p:txBody>
      </p:sp>
    </p:spTree>
    <p:extLst>
      <p:ext uri="{BB962C8B-B14F-4D97-AF65-F5344CB8AC3E}">
        <p14:creationId xmlns:p14="http://schemas.microsoft.com/office/powerpoint/2010/main" val="22320595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a:extLst>
              <a:ext uri="{FF2B5EF4-FFF2-40B4-BE49-F238E27FC236}">
                <a16:creationId xmlns:a16="http://schemas.microsoft.com/office/drawing/2014/main" id="{42BC48E3-E15C-04EA-A653-E5CDEA724094}"/>
              </a:ext>
            </a:extLst>
          </p:cNvPr>
          <p:cNvSpPr>
            <a:spLocks noGrp="1" noRot="1" noChangeAspect="1" noChangeArrowheads="1" noTextEdit="1"/>
          </p:cNvSpPr>
          <p:nvPr>
            <p:ph type="sldImg"/>
          </p:nvPr>
        </p:nvSpPr>
        <p:spPr>
          <a:ln/>
        </p:spPr>
      </p:sp>
      <p:sp>
        <p:nvSpPr>
          <p:cNvPr id="25602" name="Notes Placeholder 2">
            <a:extLst>
              <a:ext uri="{FF2B5EF4-FFF2-40B4-BE49-F238E27FC236}">
                <a16:creationId xmlns:a16="http://schemas.microsoft.com/office/drawing/2014/main" id="{20664A71-2F00-B3AA-8F8B-D9AD78937107}"/>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cs typeface="Arial" panose="020B0604020202020204" pitchFamily="34" charset="0"/>
            </a:endParaRPr>
          </a:p>
        </p:txBody>
      </p:sp>
      <p:sp>
        <p:nvSpPr>
          <p:cNvPr id="25603" name="Slide Number Placeholder 3">
            <a:extLst>
              <a:ext uri="{FF2B5EF4-FFF2-40B4-BE49-F238E27FC236}">
                <a16:creationId xmlns:a16="http://schemas.microsoft.com/office/drawing/2014/main" id="{95C081C5-95E3-0B35-4528-40EB10493C6B}"/>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2DB41B4A-18F4-4840-93C1-808E95972B28}" type="slidenum">
              <a:rPr lang="en-US" altLang="en-US" smtClean="0"/>
              <a:pPr/>
              <a:t>13</a:t>
            </a:fld>
            <a:endParaRPr lang="en-US" altLang="en-US"/>
          </a:p>
        </p:txBody>
      </p:sp>
    </p:spTree>
    <p:extLst>
      <p:ext uri="{BB962C8B-B14F-4D97-AF65-F5344CB8AC3E}">
        <p14:creationId xmlns:p14="http://schemas.microsoft.com/office/powerpoint/2010/main" val="36899663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a:extLst>
              <a:ext uri="{FF2B5EF4-FFF2-40B4-BE49-F238E27FC236}">
                <a16:creationId xmlns:a16="http://schemas.microsoft.com/office/drawing/2014/main" id="{42BC48E3-E15C-04EA-A653-E5CDEA724094}"/>
              </a:ext>
            </a:extLst>
          </p:cNvPr>
          <p:cNvSpPr>
            <a:spLocks noGrp="1" noRot="1" noChangeAspect="1" noChangeArrowheads="1" noTextEdit="1"/>
          </p:cNvSpPr>
          <p:nvPr>
            <p:ph type="sldImg"/>
          </p:nvPr>
        </p:nvSpPr>
        <p:spPr>
          <a:ln/>
        </p:spPr>
      </p:sp>
      <p:sp>
        <p:nvSpPr>
          <p:cNvPr id="25602" name="Notes Placeholder 2">
            <a:extLst>
              <a:ext uri="{FF2B5EF4-FFF2-40B4-BE49-F238E27FC236}">
                <a16:creationId xmlns:a16="http://schemas.microsoft.com/office/drawing/2014/main" id="{20664A71-2F00-B3AA-8F8B-D9AD78937107}"/>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cs typeface="Arial" panose="020B0604020202020204" pitchFamily="34" charset="0"/>
            </a:endParaRPr>
          </a:p>
        </p:txBody>
      </p:sp>
      <p:sp>
        <p:nvSpPr>
          <p:cNvPr id="25603" name="Slide Number Placeholder 3">
            <a:extLst>
              <a:ext uri="{FF2B5EF4-FFF2-40B4-BE49-F238E27FC236}">
                <a16:creationId xmlns:a16="http://schemas.microsoft.com/office/drawing/2014/main" id="{95C081C5-95E3-0B35-4528-40EB10493C6B}"/>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2DB41B4A-18F4-4840-93C1-808E95972B28}" type="slidenum">
              <a:rPr lang="en-US" altLang="en-US" smtClean="0"/>
              <a:pPr/>
              <a:t>14</a:t>
            </a:fld>
            <a:endParaRPr lang="en-US" altLang="en-US"/>
          </a:p>
        </p:txBody>
      </p:sp>
    </p:spTree>
    <p:extLst>
      <p:ext uri="{BB962C8B-B14F-4D97-AF65-F5344CB8AC3E}">
        <p14:creationId xmlns:p14="http://schemas.microsoft.com/office/powerpoint/2010/main" val="36834284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a:extLst>
              <a:ext uri="{FF2B5EF4-FFF2-40B4-BE49-F238E27FC236}">
                <a16:creationId xmlns:a16="http://schemas.microsoft.com/office/drawing/2014/main" id="{42BC48E3-E15C-04EA-A653-E5CDEA724094}"/>
              </a:ext>
            </a:extLst>
          </p:cNvPr>
          <p:cNvSpPr>
            <a:spLocks noGrp="1" noRot="1" noChangeAspect="1" noChangeArrowheads="1" noTextEdit="1"/>
          </p:cNvSpPr>
          <p:nvPr>
            <p:ph type="sldImg"/>
          </p:nvPr>
        </p:nvSpPr>
        <p:spPr>
          <a:ln/>
        </p:spPr>
      </p:sp>
      <p:sp>
        <p:nvSpPr>
          <p:cNvPr id="25602" name="Notes Placeholder 2">
            <a:extLst>
              <a:ext uri="{FF2B5EF4-FFF2-40B4-BE49-F238E27FC236}">
                <a16:creationId xmlns:a16="http://schemas.microsoft.com/office/drawing/2014/main" id="{20664A71-2F00-B3AA-8F8B-D9AD78937107}"/>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cs typeface="Arial" panose="020B0604020202020204" pitchFamily="34" charset="0"/>
            </a:endParaRPr>
          </a:p>
        </p:txBody>
      </p:sp>
      <p:sp>
        <p:nvSpPr>
          <p:cNvPr id="25603" name="Slide Number Placeholder 3">
            <a:extLst>
              <a:ext uri="{FF2B5EF4-FFF2-40B4-BE49-F238E27FC236}">
                <a16:creationId xmlns:a16="http://schemas.microsoft.com/office/drawing/2014/main" id="{95C081C5-95E3-0B35-4528-40EB10493C6B}"/>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2DB41B4A-18F4-4840-93C1-808E95972B28}" type="slidenum">
              <a:rPr lang="en-US" altLang="en-US" smtClean="0"/>
              <a:pPr/>
              <a:t>15</a:t>
            </a:fld>
            <a:endParaRPr lang="en-US" altLang="en-US"/>
          </a:p>
        </p:txBody>
      </p:sp>
    </p:spTree>
    <p:extLst>
      <p:ext uri="{BB962C8B-B14F-4D97-AF65-F5344CB8AC3E}">
        <p14:creationId xmlns:p14="http://schemas.microsoft.com/office/powerpoint/2010/main" val="27446062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a:extLst>
              <a:ext uri="{FF2B5EF4-FFF2-40B4-BE49-F238E27FC236}">
                <a16:creationId xmlns:a16="http://schemas.microsoft.com/office/drawing/2014/main" id="{42BC48E3-E15C-04EA-A653-E5CDEA724094}"/>
              </a:ext>
            </a:extLst>
          </p:cNvPr>
          <p:cNvSpPr>
            <a:spLocks noGrp="1" noRot="1" noChangeAspect="1" noChangeArrowheads="1" noTextEdit="1"/>
          </p:cNvSpPr>
          <p:nvPr>
            <p:ph type="sldImg"/>
          </p:nvPr>
        </p:nvSpPr>
        <p:spPr>
          <a:ln/>
        </p:spPr>
      </p:sp>
      <p:sp>
        <p:nvSpPr>
          <p:cNvPr id="25602" name="Notes Placeholder 2">
            <a:extLst>
              <a:ext uri="{FF2B5EF4-FFF2-40B4-BE49-F238E27FC236}">
                <a16:creationId xmlns:a16="http://schemas.microsoft.com/office/drawing/2014/main" id="{20664A71-2F00-B3AA-8F8B-D9AD78937107}"/>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cs typeface="Arial" panose="020B0604020202020204" pitchFamily="34" charset="0"/>
            </a:endParaRPr>
          </a:p>
        </p:txBody>
      </p:sp>
      <p:sp>
        <p:nvSpPr>
          <p:cNvPr id="25603" name="Slide Number Placeholder 3">
            <a:extLst>
              <a:ext uri="{FF2B5EF4-FFF2-40B4-BE49-F238E27FC236}">
                <a16:creationId xmlns:a16="http://schemas.microsoft.com/office/drawing/2014/main" id="{95C081C5-95E3-0B35-4528-40EB10493C6B}"/>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2DB41B4A-18F4-4840-93C1-808E95972B28}" type="slidenum">
              <a:rPr lang="en-US" altLang="en-US" smtClean="0"/>
              <a:pPr/>
              <a:t>16</a:t>
            </a:fld>
            <a:endParaRPr lang="en-US" altLang="en-US"/>
          </a:p>
        </p:txBody>
      </p:sp>
    </p:spTree>
    <p:extLst>
      <p:ext uri="{BB962C8B-B14F-4D97-AF65-F5344CB8AC3E}">
        <p14:creationId xmlns:p14="http://schemas.microsoft.com/office/powerpoint/2010/main" val="7795995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a:extLst>
              <a:ext uri="{FF2B5EF4-FFF2-40B4-BE49-F238E27FC236}">
                <a16:creationId xmlns:a16="http://schemas.microsoft.com/office/drawing/2014/main" id="{42BC48E3-E15C-04EA-A653-E5CDEA724094}"/>
              </a:ext>
            </a:extLst>
          </p:cNvPr>
          <p:cNvSpPr>
            <a:spLocks noGrp="1" noRot="1" noChangeAspect="1" noChangeArrowheads="1" noTextEdit="1"/>
          </p:cNvSpPr>
          <p:nvPr>
            <p:ph type="sldImg"/>
          </p:nvPr>
        </p:nvSpPr>
        <p:spPr>
          <a:ln/>
        </p:spPr>
      </p:sp>
      <p:sp>
        <p:nvSpPr>
          <p:cNvPr id="25602" name="Notes Placeholder 2">
            <a:extLst>
              <a:ext uri="{FF2B5EF4-FFF2-40B4-BE49-F238E27FC236}">
                <a16:creationId xmlns:a16="http://schemas.microsoft.com/office/drawing/2014/main" id="{20664A71-2F00-B3AA-8F8B-D9AD78937107}"/>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cs typeface="Arial" panose="020B0604020202020204" pitchFamily="34" charset="0"/>
            </a:endParaRPr>
          </a:p>
        </p:txBody>
      </p:sp>
      <p:sp>
        <p:nvSpPr>
          <p:cNvPr id="25603" name="Slide Number Placeholder 3">
            <a:extLst>
              <a:ext uri="{FF2B5EF4-FFF2-40B4-BE49-F238E27FC236}">
                <a16:creationId xmlns:a16="http://schemas.microsoft.com/office/drawing/2014/main" id="{95C081C5-95E3-0B35-4528-40EB10493C6B}"/>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2DB41B4A-18F4-4840-93C1-808E95972B28}" type="slidenum">
              <a:rPr lang="en-US" altLang="en-US" smtClean="0"/>
              <a:pPr/>
              <a:t>17</a:t>
            </a:fld>
            <a:endParaRPr lang="en-US" altLang="en-US"/>
          </a:p>
        </p:txBody>
      </p:sp>
    </p:spTree>
    <p:extLst>
      <p:ext uri="{BB962C8B-B14F-4D97-AF65-F5344CB8AC3E}">
        <p14:creationId xmlns:p14="http://schemas.microsoft.com/office/powerpoint/2010/main" val="38880963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a:extLst>
              <a:ext uri="{FF2B5EF4-FFF2-40B4-BE49-F238E27FC236}">
                <a16:creationId xmlns:a16="http://schemas.microsoft.com/office/drawing/2014/main" id="{42BC48E3-E15C-04EA-A653-E5CDEA724094}"/>
              </a:ext>
            </a:extLst>
          </p:cNvPr>
          <p:cNvSpPr>
            <a:spLocks noGrp="1" noRot="1" noChangeAspect="1" noChangeArrowheads="1" noTextEdit="1"/>
          </p:cNvSpPr>
          <p:nvPr>
            <p:ph type="sldImg"/>
          </p:nvPr>
        </p:nvSpPr>
        <p:spPr>
          <a:ln/>
        </p:spPr>
      </p:sp>
      <p:sp>
        <p:nvSpPr>
          <p:cNvPr id="25602" name="Notes Placeholder 2">
            <a:extLst>
              <a:ext uri="{FF2B5EF4-FFF2-40B4-BE49-F238E27FC236}">
                <a16:creationId xmlns:a16="http://schemas.microsoft.com/office/drawing/2014/main" id="{20664A71-2F00-B3AA-8F8B-D9AD78937107}"/>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cs typeface="Arial" panose="020B0604020202020204" pitchFamily="34" charset="0"/>
            </a:endParaRPr>
          </a:p>
        </p:txBody>
      </p:sp>
      <p:sp>
        <p:nvSpPr>
          <p:cNvPr id="25603" name="Slide Number Placeholder 3">
            <a:extLst>
              <a:ext uri="{FF2B5EF4-FFF2-40B4-BE49-F238E27FC236}">
                <a16:creationId xmlns:a16="http://schemas.microsoft.com/office/drawing/2014/main" id="{95C081C5-95E3-0B35-4528-40EB10493C6B}"/>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2DB41B4A-18F4-4840-93C1-808E95972B28}" type="slidenum">
              <a:rPr lang="en-US" altLang="en-US" smtClean="0"/>
              <a:pPr/>
              <a:t>18</a:t>
            </a:fld>
            <a:endParaRPr lang="en-US" altLang="en-US"/>
          </a:p>
        </p:txBody>
      </p:sp>
    </p:spTree>
    <p:extLst>
      <p:ext uri="{BB962C8B-B14F-4D97-AF65-F5344CB8AC3E}">
        <p14:creationId xmlns:p14="http://schemas.microsoft.com/office/powerpoint/2010/main" val="12078599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a:extLst>
              <a:ext uri="{FF2B5EF4-FFF2-40B4-BE49-F238E27FC236}">
                <a16:creationId xmlns:a16="http://schemas.microsoft.com/office/drawing/2014/main" id="{42BC48E3-E15C-04EA-A653-E5CDEA724094}"/>
              </a:ext>
            </a:extLst>
          </p:cNvPr>
          <p:cNvSpPr>
            <a:spLocks noGrp="1" noRot="1" noChangeAspect="1" noChangeArrowheads="1" noTextEdit="1"/>
          </p:cNvSpPr>
          <p:nvPr>
            <p:ph type="sldImg"/>
          </p:nvPr>
        </p:nvSpPr>
        <p:spPr>
          <a:ln/>
        </p:spPr>
      </p:sp>
      <p:sp>
        <p:nvSpPr>
          <p:cNvPr id="25602" name="Notes Placeholder 2">
            <a:extLst>
              <a:ext uri="{FF2B5EF4-FFF2-40B4-BE49-F238E27FC236}">
                <a16:creationId xmlns:a16="http://schemas.microsoft.com/office/drawing/2014/main" id="{20664A71-2F00-B3AA-8F8B-D9AD78937107}"/>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cs typeface="Arial" panose="020B0604020202020204" pitchFamily="34" charset="0"/>
            </a:endParaRPr>
          </a:p>
        </p:txBody>
      </p:sp>
      <p:sp>
        <p:nvSpPr>
          <p:cNvPr id="25603" name="Slide Number Placeholder 3">
            <a:extLst>
              <a:ext uri="{FF2B5EF4-FFF2-40B4-BE49-F238E27FC236}">
                <a16:creationId xmlns:a16="http://schemas.microsoft.com/office/drawing/2014/main" id="{95C081C5-95E3-0B35-4528-40EB10493C6B}"/>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2DB41B4A-18F4-4840-93C1-808E95972B28}" type="slidenum">
              <a:rPr lang="en-US" altLang="en-US" smtClean="0"/>
              <a:pPr/>
              <a:t>19</a:t>
            </a:fld>
            <a:endParaRPr lang="en-US" altLang="en-US"/>
          </a:p>
        </p:txBody>
      </p:sp>
    </p:spTree>
    <p:extLst>
      <p:ext uri="{BB962C8B-B14F-4D97-AF65-F5344CB8AC3E}">
        <p14:creationId xmlns:p14="http://schemas.microsoft.com/office/powerpoint/2010/main" val="39912286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a:extLst>
              <a:ext uri="{FF2B5EF4-FFF2-40B4-BE49-F238E27FC236}">
                <a16:creationId xmlns:a16="http://schemas.microsoft.com/office/drawing/2014/main" id="{42BC48E3-E15C-04EA-A653-E5CDEA724094}"/>
              </a:ext>
            </a:extLst>
          </p:cNvPr>
          <p:cNvSpPr>
            <a:spLocks noGrp="1" noRot="1" noChangeAspect="1" noChangeArrowheads="1" noTextEdit="1"/>
          </p:cNvSpPr>
          <p:nvPr>
            <p:ph type="sldImg"/>
          </p:nvPr>
        </p:nvSpPr>
        <p:spPr>
          <a:ln/>
        </p:spPr>
      </p:sp>
      <p:sp>
        <p:nvSpPr>
          <p:cNvPr id="25602" name="Notes Placeholder 2">
            <a:extLst>
              <a:ext uri="{FF2B5EF4-FFF2-40B4-BE49-F238E27FC236}">
                <a16:creationId xmlns:a16="http://schemas.microsoft.com/office/drawing/2014/main" id="{20664A71-2F00-B3AA-8F8B-D9AD78937107}"/>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cs typeface="Arial" panose="020B0604020202020204" pitchFamily="34" charset="0"/>
            </a:endParaRPr>
          </a:p>
        </p:txBody>
      </p:sp>
      <p:sp>
        <p:nvSpPr>
          <p:cNvPr id="25603" name="Slide Number Placeholder 3">
            <a:extLst>
              <a:ext uri="{FF2B5EF4-FFF2-40B4-BE49-F238E27FC236}">
                <a16:creationId xmlns:a16="http://schemas.microsoft.com/office/drawing/2014/main" id="{95C081C5-95E3-0B35-4528-40EB10493C6B}"/>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2DB41B4A-18F4-4840-93C1-808E95972B28}" type="slidenum">
              <a:rPr lang="en-US" altLang="en-US" smtClean="0"/>
              <a:pPr/>
              <a:t>20</a:t>
            </a:fld>
            <a:endParaRPr lang="en-US" altLang="en-US"/>
          </a:p>
        </p:txBody>
      </p:sp>
    </p:spTree>
    <p:extLst>
      <p:ext uri="{BB962C8B-B14F-4D97-AF65-F5344CB8AC3E}">
        <p14:creationId xmlns:p14="http://schemas.microsoft.com/office/powerpoint/2010/main" val="30358181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a:extLst>
              <a:ext uri="{FF2B5EF4-FFF2-40B4-BE49-F238E27FC236}">
                <a16:creationId xmlns:a16="http://schemas.microsoft.com/office/drawing/2014/main" id="{42BC48E3-E15C-04EA-A653-E5CDEA724094}"/>
              </a:ext>
            </a:extLst>
          </p:cNvPr>
          <p:cNvSpPr>
            <a:spLocks noGrp="1" noRot="1" noChangeAspect="1" noChangeArrowheads="1" noTextEdit="1"/>
          </p:cNvSpPr>
          <p:nvPr>
            <p:ph type="sldImg"/>
          </p:nvPr>
        </p:nvSpPr>
        <p:spPr>
          <a:ln/>
        </p:spPr>
      </p:sp>
      <p:sp>
        <p:nvSpPr>
          <p:cNvPr id="25602" name="Notes Placeholder 2">
            <a:extLst>
              <a:ext uri="{FF2B5EF4-FFF2-40B4-BE49-F238E27FC236}">
                <a16:creationId xmlns:a16="http://schemas.microsoft.com/office/drawing/2014/main" id="{20664A71-2F00-B3AA-8F8B-D9AD78937107}"/>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cs typeface="Arial" panose="020B0604020202020204" pitchFamily="34" charset="0"/>
            </a:endParaRPr>
          </a:p>
        </p:txBody>
      </p:sp>
      <p:sp>
        <p:nvSpPr>
          <p:cNvPr id="25603" name="Slide Number Placeholder 3">
            <a:extLst>
              <a:ext uri="{FF2B5EF4-FFF2-40B4-BE49-F238E27FC236}">
                <a16:creationId xmlns:a16="http://schemas.microsoft.com/office/drawing/2014/main" id="{95C081C5-95E3-0B35-4528-40EB10493C6B}"/>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2DB41B4A-18F4-4840-93C1-808E95972B28}" type="slidenum">
              <a:rPr lang="en-US" altLang="en-US" smtClean="0"/>
              <a:pPr/>
              <a:t>3</a:t>
            </a:fld>
            <a:endParaRPr lang="en-US" altLang="en-US"/>
          </a:p>
        </p:txBody>
      </p:sp>
    </p:spTree>
    <p:extLst>
      <p:ext uri="{BB962C8B-B14F-4D97-AF65-F5344CB8AC3E}">
        <p14:creationId xmlns:p14="http://schemas.microsoft.com/office/powerpoint/2010/main" val="36173438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a:extLst>
              <a:ext uri="{FF2B5EF4-FFF2-40B4-BE49-F238E27FC236}">
                <a16:creationId xmlns:a16="http://schemas.microsoft.com/office/drawing/2014/main" id="{42BC48E3-E15C-04EA-A653-E5CDEA724094}"/>
              </a:ext>
            </a:extLst>
          </p:cNvPr>
          <p:cNvSpPr>
            <a:spLocks noGrp="1" noRot="1" noChangeAspect="1" noChangeArrowheads="1" noTextEdit="1"/>
          </p:cNvSpPr>
          <p:nvPr>
            <p:ph type="sldImg"/>
          </p:nvPr>
        </p:nvSpPr>
        <p:spPr>
          <a:ln/>
        </p:spPr>
      </p:sp>
      <p:sp>
        <p:nvSpPr>
          <p:cNvPr id="25602" name="Notes Placeholder 2">
            <a:extLst>
              <a:ext uri="{FF2B5EF4-FFF2-40B4-BE49-F238E27FC236}">
                <a16:creationId xmlns:a16="http://schemas.microsoft.com/office/drawing/2014/main" id="{20664A71-2F00-B3AA-8F8B-D9AD78937107}"/>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cs typeface="Arial" panose="020B0604020202020204" pitchFamily="34" charset="0"/>
            </a:endParaRPr>
          </a:p>
        </p:txBody>
      </p:sp>
      <p:sp>
        <p:nvSpPr>
          <p:cNvPr id="25603" name="Slide Number Placeholder 3">
            <a:extLst>
              <a:ext uri="{FF2B5EF4-FFF2-40B4-BE49-F238E27FC236}">
                <a16:creationId xmlns:a16="http://schemas.microsoft.com/office/drawing/2014/main" id="{95C081C5-95E3-0B35-4528-40EB10493C6B}"/>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2DB41B4A-18F4-4840-93C1-808E95972B28}" type="slidenum">
              <a:rPr lang="en-US" altLang="en-US" smtClean="0"/>
              <a:pPr/>
              <a:t>21</a:t>
            </a:fld>
            <a:endParaRPr lang="en-US" altLang="en-US"/>
          </a:p>
        </p:txBody>
      </p:sp>
    </p:spTree>
    <p:extLst>
      <p:ext uri="{BB962C8B-B14F-4D97-AF65-F5344CB8AC3E}">
        <p14:creationId xmlns:p14="http://schemas.microsoft.com/office/powerpoint/2010/main" val="23128028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a:extLst>
              <a:ext uri="{FF2B5EF4-FFF2-40B4-BE49-F238E27FC236}">
                <a16:creationId xmlns:a16="http://schemas.microsoft.com/office/drawing/2014/main" id="{42BC48E3-E15C-04EA-A653-E5CDEA724094}"/>
              </a:ext>
            </a:extLst>
          </p:cNvPr>
          <p:cNvSpPr>
            <a:spLocks noGrp="1" noRot="1" noChangeAspect="1" noChangeArrowheads="1" noTextEdit="1"/>
          </p:cNvSpPr>
          <p:nvPr>
            <p:ph type="sldImg"/>
          </p:nvPr>
        </p:nvSpPr>
        <p:spPr>
          <a:ln/>
        </p:spPr>
      </p:sp>
      <p:sp>
        <p:nvSpPr>
          <p:cNvPr id="25602" name="Notes Placeholder 2">
            <a:extLst>
              <a:ext uri="{FF2B5EF4-FFF2-40B4-BE49-F238E27FC236}">
                <a16:creationId xmlns:a16="http://schemas.microsoft.com/office/drawing/2014/main" id="{20664A71-2F00-B3AA-8F8B-D9AD78937107}"/>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cs typeface="Arial" panose="020B0604020202020204" pitchFamily="34" charset="0"/>
            </a:endParaRPr>
          </a:p>
        </p:txBody>
      </p:sp>
      <p:sp>
        <p:nvSpPr>
          <p:cNvPr id="25603" name="Slide Number Placeholder 3">
            <a:extLst>
              <a:ext uri="{FF2B5EF4-FFF2-40B4-BE49-F238E27FC236}">
                <a16:creationId xmlns:a16="http://schemas.microsoft.com/office/drawing/2014/main" id="{95C081C5-95E3-0B35-4528-40EB10493C6B}"/>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2DB41B4A-18F4-4840-93C1-808E95972B28}" type="slidenum">
              <a:rPr lang="en-US" altLang="en-US" smtClean="0"/>
              <a:pPr/>
              <a:t>22</a:t>
            </a:fld>
            <a:endParaRPr lang="en-US" altLang="en-US"/>
          </a:p>
        </p:txBody>
      </p:sp>
    </p:spTree>
    <p:extLst>
      <p:ext uri="{BB962C8B-B14F-4D97-AF65-F5344CB8AC3E}">
        <p14:creationId xmlns:p14="http://schemas.microsoft.com/office/powerpoint/2010/main" val="6674512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a:extLst>
              <a:ext uri="{FF2B5EF4-FFF2-40B4-BE49-F238E27FC236}">
                <a16:creationId xmlns:a16="http://schemas.microsoft.com/office/drawing/2014/main" id="{42BC48E3-E15C-04EA-A653-E5CDEA724094}"/>
              </a:ext>
            </a:extLst>
          </p:cNvPr>
          <p:cNvSpPr>
            <a:spLocks noGrp="1" noRot="1" noChangeAspect="1" noChangeArrowheads="1" noTextEdit="1"/>
          </p:cNvSpPr>
          <p:nvPr>
            <p:ph type="sldImg"/>
          </p:nvPr>
        </p:nvSpPr>
        <p:spPr>
          <a:ln/>
        </p:spPr>
      </p:sp>
      <p:sp>
        <p:nvSpPr>
          <p:cNvPr id="25602" name="Notes Placeholder 2">
            <a:extLst>
              <a:ext uri="{FF2B5EF4-FFF2-40B4-BE49-F238E27FC236}">
                <a16:creationId xmlns:a16="http://schemas.microsoft.com/office/drawing/2014/main" id="{20664A71-2F00-B3AA-8F8B-D9AD78937107}"/>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cs typeface="Arial" panose="020B0604020202020204" pitchFamily="34" charset="0"/>
            </a:endParaRPr>
          </a:p>
        </p:txBody>
      </p:sp>
      <p:sp>
        <p:nvSpPr>
          <p:cNvPr id="25603" name="Slide Number Placeholder 3">
            <a:extLst>
              <a:ext uri="{FF2B5EF4-FFF2-40B4-BE49-F238E27FC236}">
                <a16:creationId xmlns:a16="http://schemas.microsoft.com/office/drawing/2014/main" id="{95C081C5-95E3-0B35-4528-40EB10493C6B}"/>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2DB41B4A-18F4-4840-93C1-808E95972B28}" type="slidenum">
              <a:rPr lang="en-US" altLang="en-US" smtClean="0"/>
              <a:pPr/>
              <a:t>23</a:t>
            </a:fld>
            <a:endParaRPr lang="en-US" altLang="en-US"/>
          </a:p>
        </p:txBody>
      </p:sp>
    </p:spTree>
    <p:extLst>
      <p:ext uri="{BB962C8B-B14F-4D97-AF65-F5344CB8AC3E}">
        <p14:creationId xmlns:p14="http://schemas.microsoft.com/office/powerpoint/2010/main" val="18589934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a:extLst>
              <a:ext uri="{FF2B5EF4-FFF2-40B4-BE49-F238E27FC236}">
                <a16:creationId xmlns:a16="http://schemas.microsoft.com/office/drawing/2014/main" id="{42BC48E3-E15C-04EA-A653-E5CDEA724094}"/>
              </a:ext>
            </a:extLst>
          </p:cNvPr>
          <p:cNvSpPr>
            <a:spLocks noGrp="1" noRot="1" noChangeAspect="1" noChangeArrowheads="1" noTextEdit="1"/>
          </p:cNvSpPr>
          <p:nvPr>
            <p:ph type="sldImg"/>
          </p:nvPr>
        </p:nvSpPr>
        <p:spPr>
          <a:ln/>
        </p:spPr>
      </p:sp>
      <p:sp>
        <p:nvSpPr>
          <p:cNvPr id="25602" name="Notes Placeholder 2">
            <a:extLst>
              <a:ext uri="{FF2B5EF4-FFF2-40B4-BE49-F238E27FC236}">
                <a16:creationId xmlns:a16="http://schemas.microsoft.com/office/drawing/2014/main" id="{20664A71-2F00-B3AA-8F8B-D9AD78937107}"/>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cs typeface="Arial" panose="020B0604020202020204" pitchFamily="34" charset="0"/>
            </a:endParaRPr>
          </a:p>
        </p:txBody>
      </p:sp>
      <p:sp>
        <p:nvSpPr>
          <p:cNvPr id="25603" name="Slide Number Placeholder 3">
            <a:extLst>
              <a:ext uri="{FF2B5EF4-FFF2-40B4-BE49-F238E27FC236}">
                <a16:creationId xmlns:a16="http://schemas.microsoft.com/office/drawing/2014/main" id="{95C081C5-95E3-0B35-4528-40EB10493C6B}"/>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2DB41B4A-18F4-4840-93C1-808E95972B28}" type="slidenum">
              <a:rPr lang="en-US" altLang="en-US" smtClean="0"/>
              <a:pPr/>
              <a:t>24</a:t>
            </a:fld>
            <a:endParaRPr lang="en-US" altLang="en-US"/>
          </a:p>
        </p:txBody>
      </p:sp>
    </p:spTree>
    <p:extLst>
      <p:ext uri="{BB962C8B-B14F-4D97-AF65-F5344CB8AC3E}">
        <p14:creationId xmlns:p14="http://schemas.microsoft.com/office/powerpoint/2010/main" val="28198471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a:extLst>
              <a:ext uri="{FF2B5EF4-FFF2-40B4-BE49-F238E27FC236}">
                <a16:creationId xmlns:a16="http://schemas.microsoft.com/office/drawing/2014/main" id="{42BC48E3-E15C-04EA-A653-E5CDEA724094}"/>
              </a:ext>
            </a:extLst>
          </p:cNvPr>
          <p:cNvSpPr>
            <a:spLocks noGrp="1" noRot="1" noChangeAspect="1" noChangeArrowheads="1" noTextEdit="1"/>
          </p:cNvSpPr>
          <p:nvPr>
            <p:ph type="sldImg"/>
          </p:nvPr>
        </p:nvSpPr>
        <p:spPr>
          <a:ln/>
        </p:spPr>
      </p:sp>
      <p:sp>
        <p:nvSpPr>
          <p:cNvPr id="25602" name="Notes Placeholder 2">
            <a:extLst>
              <a:ext uri="{FF2B5EF4-FFF2-40B4-BE49-F238E27FC236}">
                <a16:creationId xmlns:a16="http://schemas.microsoft.com/office/drawing/2014/main" id="{20664A71-2F00-B3AA-8F8B-D9AD78937107}"/>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cs typeface="Arial" panose="020B0604020202020204" pitchFamily="34" charset="0"/>
            </a:endParaRPr>
          </a:p>
        </p:txBody>
      </p:sp>
      <p:sp>
        <p:nvSpPr>
          <p:cNvPr id="25603" name="Slide Number Placeholder 3">
            <a:extLst>
              <a:ext uri="{FF2B5EF4-FFF2-40B4-BE49-F238E27FC236}">
                <a16:creationId xmlns:a16="http://schemas.microsoft.com/office/drawing/2014/main" id="{95C081C5-95E3-0B35-4528-40EB10493C6B}"/>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2DB41B4A-18F4-4840-93C1-808E95972B28}" type="slidenum">
              <a:rPr lang="en-US" altLang="en-US" smtClean="0"/>
              <a:pPr/>
              <a:t>25</a:t>
            </a:fld>
            <a:endParaRPr lang="en-US" altLang="en-US"/>
          </a:p>
        </p:txBody>
      </p:sp>
    </p:spTree>
    <p:extLst>
      <p:ext uri="{BB962C8B-B14F-4D97-AF65-F5344CB8AC3E}">
        <p14:creationId xmlns:p14="http://schemas.microsoft.com/office/powerpoint/2010/main" val="31049568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a:extLst>
              <a:ext uri="{FF2B5EF4-FFF2-40B4-BE49-F238E27FC236}">
                <a16:creationId xmlns:a16="http://schemas.microsoft.com/office/drawing/2014/main" id="{42BC48E3-E15C-04EA-A653-E5CDEA724094}"/>
              </a:ext>
            </a:extLst>
          </p:cNvPr>
          <p:cNvSpPr>
            <a:spLocks noGrp="1" noRot="1" noChangeAspect="1" noChangeArrowheads="1" noTextEdit="1"/>
          </p:cNvSpPr>
          <p:nvPr>
            <p:ph type="sldImg"/>
          </p:nvPr>
        </p:nvSpPr>
        <p:spPr>
          <a:ln/>
        </p:spPr>
      </p:sp>
      <p:sp>
        <p:nvSpPr>
          <p:cNvPr id="25602" name="Notes Placeholder 2">
            <a:extLst>
              <a:ext uri="{FF2B5EF4-FFF2-40B4-BE49-F238E27FC236}">
                <a16:creationId xmlns:a16="http://schemas.microsoft.com/office/drawing/2014/main" id="{20664A71-2F00-B3AA-8F8B-D9AD78937107}"/>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cs typeface="Arial" panose="020B0604020202020204" pitchFamily="34" charset="0"/>
            </a:endParaRPr>
          </a:p>
        </p:txBody>
      </p:sp>
      <p:sp>
        <p:nvSpPr>
          <p:cNvPr id="25603" name="Slide Number Placeholder 3">
            <a:extLst>
              <a:ext uri="{FF2B5EF4-FFF2-40B4-BE49-F238E27FC236}">
                <a16:creationId xmlns:a16="http://schemas.microsoft.com/office/drawing/2014/main" id="{95C081C5-95E3-0B35-4528-40EB10493C6B}"/>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2DB41B4A-18F4-4840-93C1-808E95972B28}" type="slidenum">
              <a:rPr lang="en-US" altLang="en-US" smtClean="0"/>
              <a:pPr/>
              <a:t>26</a:t>
            </a:fld>
            <a:endParaRPr lang="en-US" altLang="en-US"/>
          </a:p>
        </p:txBody>
      </p:sp>
    </p:spTree>
    <p:extLst>
      <p:ext uri="{BB962C8B-B14F-4D97-AF65-F5344CB8AC3E}">
        <p14:creationId xmlns:p14="http://schemas.microsoft.com/office/powerpoint/2010/main" val="22415456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a:extLst>
              <a:ext uri="{FF2B5EF4-FFF2-40B4-BE49-F238E27FC236}">
                <a16:creationId xmlns:a16="http://schemas.microsoft.com/office/drawing/2014/main" id="{42BC48E3-E15C-04EA-A653-E5CDEA724094}"/>
              </a:ext>
            </a:extLst>
          </p:cNvPr>
          <p:cNvSpPr>
            <a:spLocks noGrp="1" noRot="1" noChangeAspect="1" noChangeArrowheads="1" noTextEdit="1"/>
          </p:cNvSpPr>
          <p:nvPr>
            <p:ph type="sldImg"/>
          </p:nvPr>
        </p:nvSpPr>
        <p:spPr>
          <a:ln/>
        </p:spPr>
      </p:sp>
      <p:sp>
        <p:nvSpPr>
          <p:cNvPr id="25602" name="Notes Placeholder 2">
            <a:extLst>
              <a:ext uri="{FF2B5EF4-FFF2-40B4-BE49-F238E27FC236}">
                <a16:creationId xmlns:a16="http://schemas.microsoft.com/office/drawing/2014/main" id="{20664A71-2F00-B3AA-8F8B-D9AD78937107}"/>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cs typeface="Arial" panose="020B0604020202020204" pitchFamily="34" charset="0"/>
            </a:endParaRPr>
          </a:p>
        </p:txBody>
      </p:sp>
      <p:sp>
        <p:nvSpPr>
          <p:cNvPr id="25603" name="Slide Number Placeholder 3">
            <a:extLst>
              <a:ext uri="{FF2B5EF4-FFF2-40B4-BE49-F238E27FC236}">
                <a16:creationId xmlns:a16="http://schemas.microsoft.com/office/drawing/2014/main" id="{95C081C5-95E3-0B35-4528-40EB10493C6B}"/>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2DB41B4A-18F4-4840-93C1-808E95972B28}" type="slidenum">
              <a:rPr lang="en-US" altLang="en-US" smtClean="0"/>
              <a:pPr/>
              <a:t>27</a:t>
            </a:fld>
            <a:endParaRPr lang="en-US" altLang="en-US"/>
          </a:p>
        </p:txBody>
      </p:sp>
    </p:spTree>
    <p:extLst>
      <p:ext uri="{BB962C8B-B14F-4D97-AF65-F5344CB8AC3E}">
        <p14:creationId xmlns:p14="http://schemas.microsoft.com/office/powerpoint/2010/main" val="34363640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a:extLst>
              <a:ext uri="{FF2B5EF4-FFF2-40B4-BE49-F238E27FC236}">
                <a16:creationId xmlns:a16="http://schemas.microsoft.com/office/drawing/2014/main" id="{42BC48E3-E15C-04EA-A653-E5CDEA724094}"/>
              </a:ext>
            </a:extLst>
          </p:cNvPr>
          <p:cNvSpPr>
            <a:spLocks noGrp="1" noRot="1" noChangeAspect="1" noChangeArrowheads="1" noTextEdit="1"/>
          </p:cNvSpPr>
          <p:nvPr>
            <p:ph type="sldImg"/>
          </p:nvPr>
        </p:nvSpPr>
        <p:spPr>
          <a:ln/>
        </p:spPr>
      </p:sp>
      <p:sp>
        <p:nvSpPr>
          <p:cNvPr id="25602" name="Notes Placeholder 2">
            <a:extLst>
              <a:ext uri="{FF2B5EF4-FFF2-40B4-BE49-F238E27FC236}">
                <a16:creationId xmlns:a16="http://schemas.microsoft.com/office/drawing/2014/main" id="{20664A71-2F00-B3AA-8F8B-D9AD78937107}"/>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cs typeface="Arial" panose="020B0604020202020204" pitchFamily="34" charset="0"/>
            </a:endParaRPr>
          </a:p>
        </p:txBody>
      </p:sp>
      <p:sp>
        <p:nvSpPr>
          <p:cNvPr id="25603" name="Slide Number Placeholder 3">
            <a:extLst>
              <a:ext uri="{FF2B5EF4-FFF2-40B4-BE49-F238E27FC236}">
                <a16:creationId xmlns:a16="http://schemas.microsoft.com/office/drawing/2014/main" id="{95C081C5-95E3-0B35-4528-40EB10493C6B}"/>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2DB41B4A-18F4-4840-93C1-808E95972B28}" type="slidenum">
              <a:rPr lang="en-US" altLang="en-US" smtClean="0"/>
              <a:pPr/>
              <a:t>28</a:t>
            </a:fld>
            <a:endParaRPr lang="en-US" altLang="en-US"/>
          </a:p>
        </p:txBody>
      </p:sp>
    </p:spTree>
    <p:extLst>
      <p:ext uri="{BB962C8B-B14F-4D97-AF65-F5344CB8AC3E}">
        <p14:creationId xmlns:p14="http://schemas.microsoft.com/office/powerpoint/2010/main" val="285419270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a:extLst>
              <a:ext uri="{FF2B5EF4-FFF2-40B4-BE49-F238E27FC236}">
                <a16:creationId xmlns:a16="http://schemas.microsoft.com/office/drawing/2014/main" id="{42BC48E3-E15C-04EA-A653-E5CDEA724094}"/>
              </a:ext>
            </a:extLst>
          </p:cNvPr>
          <p:cNvSpPr>
            <a:spLocks noGrp="1" noRot="1" noChangeAspect="1" noChangeArrowheads="1" noTextEdit="1"/>
          </p:cNvSpPr>
          <p:nvPr>
            <p:ph type="sldImg"/>
          </p:nvPr>
        </p:nvSpPr>
        <p:spPr>
          <a:ln/>
        </p:spPr>
      </p:sp>
      <p:sp>
        <p:nvSpPr>
          <p:cNvPr id="25602" name="Notes Placeholder 2">
            <a:extLst>
              <a:ext uri="{FF2B5EF4-FFF2-40B4-BE49-F238E27FC236}">
                <a16:creationId xmlns:a16="http://schemas.microsoft.com/office/drawing/2014/main" id="{20664A71-2F00-B3AA-8F8B-D9AD78937107}"/>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cs typeface="Arial" panose="020B0604020202020204" pitchFamily="34" charset="0"/>
            </a:endParaRPr>
          </a:p>
        </p:txBody>
      </p:sp>
      <p:sp>
        <p:nvSpPr>
          <p:cNvPr id="25603" name="Slide Number Placeholder 3">
            <a:extLst>
              <a:ext uri="{FF2B5EF4-FFF2-40B4-BE49-F238E27FC236}">
                <a16:creationId xmlns:a16="http://schemas.microsoft.com/office/drawing/2014/main" id="{95C081C5-95E3-0B35-4528-40EB10493C6B}"/>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2DB41B4A-18F4-4840-93C1-808E95972B28}" type="slidenum">
              <a:rPr lang="en-US" altLang="en-US" smtClean="0"/>
              <a:pPr/>
              <a:t>29</a:t>
            </a:fld>
            <a:endParaRPr lang="en-US" altLang="en-US"/>
          </a:p>
        </p:txBody>
      </p:sp>
    </p:spTree>
    <p:extLst>
      <p:ext uri="{BB962C8B-B14F-4D97-AF65-F5344CB8AC3E}">
        <p14:creationId xmlns:p14="http://schemas.microsoft.com/office/powerpoint/2010/main" val="5895794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a:extLst>
              <a:ext uri="{FF2B5EF4-FFF2-40B4-BE49-F238E27FC236}">
                <a16:creationId xmlns:a16="http://schemas.microsoft.com/office/drawing/2014/main" id="{42BC48E3-E15C-04EA-A653-E5CDEA724094}"/>
              </a:ext>
            </a:extLst>
          </p:cNvPr>
          <p:cNvSpPr>
            <a:spLocks noGrp="1" noRot="1" noChangeAspect="1" noChangeArrowheads="1" noTextEdit="1"/>
          </p:cNvSpPr>
          <p:nvPr>
            <p:ph type="sldImg"/>
          </p:nvPr>
        </p:nvSpPr>
        <p:spPr>
          <a:ln/>
        </p:spPr>
      </p:sp>
      <p:sp>
        <p:nvSpPr>
          <p:cNvPr id="25602" name="Notes Placeholder 2">
            <a:extLst>
              <a:ext uri="{FF2B5EF4-FFF2-40B4-BE49-F238E27FC236}">
                <a16:creationId xmlns:a16="http://schemas.microsoft.com/office/drawing/2014/main" id="{20664A71-2F00-B3AA-8F8B-D9AD78937107}"/>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cs typeface="Arial" panose="020B0604020202020204" pitchFamily="34" charset="0"/>
            </a:endParaRPr>
          </a:p>
        </p:txBody>
      </p:sp>
      <p:sp>
        <p:nvSpPr>
          <p:cNvPr id="25603" name="Slide Number Placeholder 3">
            <a:extLst>
              <a:ext uri="{FF2B5EF4-FFF2-40B4-BE49-F238E27FC236}">
                <a16:creationId xmlns:a16="http://schemas.microsoft.com/office/drawing/2014/main" id="{95C081C5-95E3-0B35-4528-40EB10493C6B}"/>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2DB41B4A-18F4-4840-93C1-808E95972B28}" type="slidenum">
              <a:rPr lang="en-US" altLang="en-US" smtClean="0"/>
              <a:pPr/>
              <a:t>30</a:t>
            </a:fld>
            <a:endParaRPr lang="en-US" altLang="en-US"/>
          </a:p>
        </p:txBody>
      </p:sp>
    </p:spTree>
    <p:extLst>
      <p:ext uri="{BB962C8B-B14F-4D97-AF65-F5344CB8AC3E}">
        <p14:creationId xmlns:p14="http://schemas.microsoft.com/office/powerpoint/2010/main" val="40788917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a:extLst>
              <a:ext uri="{FF2B5EF4-FFF2-40B4-BE49-F238E27FC236}">
                <a16:creationId xmlns:a16="http://schemas.microsoft.com/office/drawing/2014/main" id="{42BC48E3-E15C-04EA-A653-E5CDEA724094}"/>
              </a:ext>
            </a:extLst>
          </p:cNvPr>
          <p:cNvSpPr>
            <a:spLocks noGrp="1" noRot="1" noChangeAspect="1" noChangeArrowheads="1" noTextEdit="1"/>
          </p:cNvSpPr>
          <p:nvPr>
            <p:ph type="sldImg"/>
          </p:nvPr>
        </p:nvSpPr>
        <p:spPr>
          <a:ln/>
        </p:spPr>
      </p:sp>
      <p:sp>
        <p:nvSpPr>
          <p:cNvPr id="25602" name="Notes Placeholder 2">
            <a:extLst>
              <a:ext uri="{FF2B5EF4-FFF2-40B4-BE49-F238E27FC236}">
                <a16:creationId xmlns:a16="http://schemas.microsoft.com/office/drawing/2014/main" id="{20664A71-2F00-B3AA-8F8B-D9AD78937107}"/>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cs typeface="Arial" panose="020B0604020202020204" pitchFamily="34" charset="0"/>
            </a:endParaRPr>
          </a:p>
        </p:txBody>
      </p:sp>
      <p:sp>
        <p:nvSpPr>
          <p:cNvPr id="25603" name="Slide Number Placeholder 3">
            <a:extLst>
              <a:ext uri="{FF2B5EF4-FFF2-40B4-BE49-F238E27FC236}">
                <a16:creationId xmlns:a16="http://schemas.microsoft.com/office/drawing/2014/main" id="{95C081C5-95E3-0B35-4528-40EB10493C6B}"/>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2DB41B4A-18F4-4840-93C1-808E95972B28}" type="slidenum">
              <a:rPr lang="en-US" altLang="en-US" smtClean="0"/>
              <a:pPr/>
              <a:t>4</a:t>
            </a:fld>
            <a:endParaRPr lang="en-US" altLang="en-US"/>
          </a:p>
        </p:txBody>
      </p:sp>
    </p:spTree>
    <p:extLst>
      <p:ext uri="{BB962C8B-B14F-4D97-AF65-F5344CB8AC3E}">
        <p14:creationId xmlns:p14="http://schemas.microsoft.com/office/powerpoint/2010/main" val="208998480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a:extLst>
              <a:ext uri="{FF2B5EF4-FFF2-40B4-BE49-F238E27FC236}">
                <a16:creationId xmlns:a16="http://schemas.microsoft.com/office/drawing/2014/main" id="{42BC48E3-E15C-04EA-A653-E5CDEA724094}"/>
              </a:ext>
            </a:extLst>
          </p:cNvPr>
          <p:cNvSpPr>
            <a:spLocks noGrp="1" noRot="1" noChangeAspect="1" noChangeArrowheads="1" noTextEdit="1"/>
          </p:cNvSpPr>
          <p:nvPr>
            <p:ph type="sldImg"/>
          </p:nvPr>
        </p:nvSpPr>
        <p:spPr>
          <a:ln/>
        </p:spPr>
      </p:sp>
      <p:sp>
        <p:nvSpPr>
          <p:cNvPr id="25602" name="Notes Placeholder 2">
            <a:extLst>
              <a:ext uri="{FF2B5EF4-FFF2-40B4-BE49-F238E27FC236}">
                <a16:creationId xmlns:a16="http://schemas.microsoft.com/office/drawing/2014/main" id="{20664A71-2F00-B3AA-8F8B-D9AD78937107}"/>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cs typeface="Arial" panose="020B0604020202020204" pitchFamily="34" charset="0"/>
            </a:endParaRPr>
          </a:p>
        </p:txBody>
      </p:sp>
      <p:sp>
        <p:nvSpPr>
          <p:cNvPr id="25603" name="Slide Number Placeholder 3">
            <a:extLst>
              <a:ext uri="{FF2B5EF4-FFF2-40B4-BE49-F238E27FC236}">
                <a16:creationId xmlns:a16="http://schemas.microsoft.com/office/drawing/2014/main" id="{95C081C5-95E3-0B35-4528-40EB10493C6B}"/>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2DB41B4A-18F4-4840-93C1-808E95972B28}" type="slidenum">
              <a:rPr lang="en-US" altLang="en-US" smtClean="0"/>
              <a:pPr/>
              <a:t>31</a:t>
            </a:fld>
            <a:endParaRPr lang="en-US" altLang="en-US"/>
          </a:p>
        </p:txBody>
      </p:sp>
    </p:spTree>
    <p:extLst>
      <p:ext uri="{BB962C8B-B14F-4D97-AF65-F5344CB8AC3E}">
        <p14:creationId xmlns:p14="http://schemas.microsoft.com/office/powerpoint/2010/main" val="88309030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a:extLst>
              <a:ext uri="{FF2B5EF4-FFF2-40B4-BE49-F238E27FC236}">
                <a16:creationId xmlns:a16="http://schemas.microsoft.com/office/drawing/2014/main" id="{42BC48E3-E15C-04EA-A653-E5CDEA724094}"/>
              </a:ext>
            </a:extLst>
          </p:cNvPr>
          <p:cNvSpPr>
            <a:spLocks noGrp="1" noRot="1" noChangeAspect="1" noChangeArrowheads="1" noTextEdit="1"/>
          </p:cNvSpPr>
          <p:nvPr>
            <p:ph type="sldImg"/>
          </p:nvPr>
        </p:nvSpPr>
        <p:spPr>
          <a:ln/>
        </p:spPr>
      </p:sp>
      <p:sp>
        <p:nvSpPr>
          <p:cNvPr id="25602" name="Notes Placeholder 2">
            <a:extLst>
              <a:ext uri="{FF2B5EF4-FFF2-40B4-BE49-F238E27FC236}">
                <a16:creationId xmlns:a16="http://schemas.microsoft.com/office/drawing/2014/main" id="{20664A71-2F00-B3AA-8F8B-D9AD78937107}"/>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cs typeface="Arial" panose="020B0604020202020204" pitchFamily="34" charset="0"/>
            </a:endParaRPr>
          </a:p>
        </p:txBody>
      </p:sp>
      <p:sp>
        <p:nvSpPr>
          <p:cNvPr id="25603" name="Slide Number Placeholder 3">
            <a:extLst>
              <a:ext uri="{FF2B5EF4-FFF2-40B4-BE49-F238E27FC236}">
                <a16:creationId xmlns:a16="http://schemas.microsoft.com/office/drawing/2014/main" id="{95C081C5-95E3-0B35-4528-40EB10493C6B}"/>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2DB41B4A-18F4-4840-93C1-808E95972B28}" type="slidenum">
              <a:rPr lang="en-US" altLang="en-US" smtClean="0"/>
              <a:pPr/>
              <a:t>32</a:t>
            </a:fld>
            <a:endParaRPr lang="en-US" altLang="en-US"/>
          </a:p>
        </p:txBody>
      </p:sp>
    </p:spTree>
    <p:extLst>
      <p:ext uri="{BB962C8B-B14F-4D97-AF65-F5344CB8AC3E}">
        <p14:creationId xmlns:p14="http://schemas.microsoft.com/office/powerpoint/2010/main" val="362893824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a:extLst>
              <a:ext uri="{FF2B5EF4-FFF2-40B4-BE49-F238E27FC236}">
                <a16:creationId xmlns:a16="http://schemas.microsoft.com/office/drawing/2014/main" id="{42BC48E3-E15C-04EA-A653-E5CDEA724094}"/>
              </a:ext>
            </a:extLst>
          </p:cNvPr>
          <p:cNvSpPr>
            <a:spLocks noGrp="1" noRot="1" noChangeAspect="1" noChangeArrowheads="1" noTextEdit="1"/>
          </p:cNvSpPr>
          <p:nvPr>
            <p:ph type="sldImg"/>
          </p:nvPr>
        </p:nvSpPr>
        <p:spPr>
          <a:ln/>
        </p:spPr>
      </p:sp>
      <p:sp>
        <p:nvSpPr>
          <p:cNvPr id="25602" name="Notes Placeholder 2">
            <a:extLst>
              <a:ext uri="{FF2B5EF4-FFF2-40B4-BE49-F238E27FC236}">
                <a16:creationId xmlns:a16="http://schemas.microsoft.com/office/drawing/2014/main" id="{20664A71-2F00-B3AA-8F8B-D9AD78937107}"/>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cs typeface="Arial" panose="020B0604020202020204" pitchFamily="34" charset="0"/>
            </a:endParaRPr>
          </a:p>
        </p:txBody>
      </p:sp>
      <p:sp>
        <p:nvSpPr>
          <p:cNvPr id="25603" name="Slide Number Placeholder 3">
            <a:extLst>
              <a:ext uri="{FF2B5EF4-FFF2-40B4-BE49-F238E27FC236}">
                <a16:creationId xmlns:a16="http://schemas.microsoft.com/office/drawing/2014/main" id="{95C081C5-95E3-0B35-4528-40EB10493C6B}"/>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2DB41B4A-18F4-4840-93C1-808E95972B28}" type="slidenum">
              <a:rPr lang="en-US" altLang="en-US" smtClean="0"/>
              <a:pPr/>
              <a:t>33</a:t>
            </a:fld>
            <a:endParaRPr lang="en-US" altLang="en-US"/>
          </a:p>
        </p:txBody>
      </p:sp>
    </p:spTree>
    <p:extLst>
      <p:ext uri="{BB962C8B-B14F-4D97-AF65-F5344CB8AC3E}">
        <p14:creationId xmlns:p14="http://schemas.microsoft.com/office/powerpoint/2010/main" val="126271780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a:extLst>
              <a:ext uri="{FF2B5EF4-FFF2-40B4-BE49-F238E27FC236}">
                <a16:creationId xmlns:a16="http://schemas.microsoft.com/office/drawing/2014/main" id="{42BC48E3-E15C-04EA-A653-E5CDEA724094}"/>
              </a:ext>
            </a:extLst>
          </p:cNvPr>
          <p:cNvSpPr>
            <a:spLocks noGrp="1" noRot="1" noChangeAspect="1" noChangeArrowheads="1" noTextEdit="1"/>
          </p:cNvSpPr>
          <p:nvPr>
            <p:ph type="sldImg"/>
          </p:nvPr>
        </p:nvSpPr>
        <p:spPr>
          <a:ln/>
        </p:spPr>
      </p:sp>
      <p:sp>
        <p:nvSpPr>
          <p:cNvPr id="25602" name="Notes Placeholder 2">
            <a:extLst>
              <a:ext uri="{FF2B5EF4-FFF2-40B4-BE49-F238E27FC236}">
                <a16:creationId xmlns:a16="http://schemas.microsoft.com/office/drawing/2014/main" id="{20664A71-2F00-B3AA-8F8B-D9AD78937107}"/>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cs typeface="Arial" panose="020B0604020202020204" pitchFamily="34" charset="0"/>
            </a:endParaRPr>
          </a:p>
        </p:txBody>
      </p:sp>
      <p:sp>
        <p:nvSpPr>
          <p:cNvPr id="25603" name="Slide Number Placeholder 3">
            <a:extLst>
              <a:ext uri="{FF2B5EF4-FFF2-40B4-BE49-F238E27FC236}">
                <a16:creationId xmlns:a16="http://schemas.microsoft.com/office/drawing/2014/main" id="{95C081C5-95E3-0B35-4528-40EB10493C6B}"/>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2DB41B4A-18F4-4840-93C1-808E95972B28}" type="slidenum">
              <a:rPr lang="en-US" altLang="en-US" smtClean="0"/>
              <a:pPr/>
              <a:t>34</a:t>
            </a:fld>
            <a:endParaRPr lang="en-US" altLang="en-US"/>
          </a:p>
        </p:txBody>
      </p:sp>
    </p:spTree>
    <p:extLst>
      <p:ext uri="{BB962C8B-B14F-4D97-AF65-F5344CB8AC3E}">
        <p14:creationId xmlns:p14="http://schemas.microsoft.com/office/powerpoint/2010/main" val="255115744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a:extLst>
              <a:ext uri="{FF2B5EF4-FFF2-40B4-BE49-F238E27FC236}">
                <a16:creationId xmlns:a16="http://schemas.microsoft.com/office/drawing/2014/main" id="{42BC48E3-E15C-04EA-A653-E5CDEA724094}"/>
              </a:ext>
            </a:extLst>
          </p:cNvPr>
          <p:cNvSpPr>
            <a:spLocks noGrp="1" noRot="1" noChangeAspect="1" noChangeArrowheads="1" noTextEdit="1"/>
          </p:cNvSpPr>
          <p:nvPr>
            <p:ph type="sldImg"/>
          </p:nvPr>
        </p:nvSpPr>
        <p:spPr>
          <a:ln/>
        </p:spPr>
      </p:sp>
      <p:sp>
        <p:nvSpPr>
          <p:cNvPr id="25602" name="Notes Placeholder 2">
            <a:extLst>
              <a:ext uri="{FF2B5EF4-FFF2-40B4-BE49-F238E27FC236}">
                <a16:creationId xmlns:a16="http://schemas.microsoft.com/office/drawing/2014/main" id="{20664A71-2F00-B3AA-8F8B-D9AD78937107}"/>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cs typeface="Arial" panose="020B0604020202020204" pitchFamily="34" charset="0"/>
            </a:endParaRPr>
          </a:p>
        </p:txBody>
      </p:sp>
      <p:sp>
        <p:nvSpPr>
          <p:cNvPr id="25603" name="Slide Number Placeholder 3">
            <a:extLst>
              <a:ext uri="{FF2B5EF4-FFF2-40B4-BE49-F238E27FC236}">
                <a16:creationId xmlns:a16="http://schemas.microsoft.com/office/drawing/2014/main" id="{95C081C5-95E3-0B35-4528-40EB10493C6B}"/>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2DB41B4A-18F4-4840-93C1-808E95972B28}" type="slidenum">
              <a:rPr lang="en-US" altLang="en-US" smtClean="0"/>
              <a:pPr/>
              <a:t>35</a:t>
            </a:fld>
            <a:endParaRPr lang="en-US" altLang="en-US"/>
          </a:p>
        </p:txBody>
      </p:sp>
    </p:spTree>
    <p:extLst>
      <p:ext uri="{BB962C8B-B14F-4D97-AF65-F5344CB8AC3E}">
        <p14:creationId xmlns:p14="http://schemas.microsoft.com/office/powerpoint/2010/main" val="24396266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a:extLst>
              <a:ext uri="{FF2B5EF4-FFF2-40B4-BE49-F238E27FC236}">
                <a16:creationId xmlns:a16="http://schemas.microsoft.com/office/drawing/2014/main" id="{42BC48E3-E15C-04EA-A653-E5CDEA724094}"/>
              </a:ext>
            </a:extLst>
          </p:cNvPr>
          <p:cNvSpPr>
            <a:spLocks noGrp="1" noRot="1" noChangeAspect="1" noChangeArrowheads="1" noTextEdit="1"/>
          </p:cNvSpPr>
          <p:nvPr>
            <p:ph type="sldImg"/>
          </p:nvPr>
        </p:nvSpPr>
        <p:spPr>
          <a:ln/>
        </p:spPr>
      </p:sp>
      <p:sp>
        <p:nvSpPr>
          <p:cNvPr id="25602" name="Notes Placeholder 2">
            <a:extLst>
              <a:ext uri="{FF2B5EF4-FFF2-40B4-BE49-F238E27FC236}">
                <a16:creationId xmlns:a16="http://schemas.microsoft.com/office/drawing/2014/main" id="{20664A71-2F00-B3AA-8F8B-D9AD78937107}"/>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cs typeface="Arial" panose="020B0604020202020204" pitchFamily="34" charset="0"/>
            </a:endParaRPr>
          </a:p>
        </p:txBody>
      </p:sp>
      <p:sp>
        <p:nvSpPr>
          <p:cNvPr id="25603" name="Slide Number Placeholder 3">
            <a:extLst>
              <a:ext uri="{FF2B5EF4-FFF2-40B4-BE49-F238E27FC236}">
                <a16:creationId xmlns:a16="http://schemas.microsoft.com/office/drawing/2014/main" id="{95C081C5-95E3-0B35-4528-40EB10493C6B}"/>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2DB41B4A-18F4-4840-93C1-808E95972B28}" type="slidenum">
              <a:rPr lang="en-US" altLang="en-US" smtClean="0"/>
              <a:pPr/>
              <a:t>5</a:t>
            </a:fld>
            <a:endParaRPr lang="en-US" altLang="en-US"/>
          </a:p>
        </p:txBody>
      </p:sp>
    </p:spTree>
    <p:extLst>
      <p:ext uri="{BB962C8B-B14F-4D97-AF65-F5344CB8AC3E}">
        <p14:creationId xmlns:p14="http://schemas.microsoft.com/office/powerpoint/2010/main" val="557771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a:extLst>
              <a:ext uri="{FF2B5EF4-FFF2-40B4-BE49-F238E27FC236}">
                <a16:creationId xmlns:a16="http://schemas.microsoft.com/office/drawing/2014/main" id="{42BC48E3-E15C-04EA-A653-E5CDEA724094}"/>
              </a:ext>
            </a:extLst>
          </p:cNvPr>
          <p:cNvSpPr>
            <a:spLocks noGrp="1" noRot="1" noChangeAspect="1" noChangeArrowheads="1" noTextEdit="1"/>
          </p:cNvSpPr>
          <p:nvPr>
            <p:ph type="sldImg"/>
          </p:nvPr>
        </p:nvSpPr>
        <p:spPr>
          <a:ln/>
        </p:spPr>
      </p:sp>
      <p:sp>
        <p:nvSpPr>
          <p:cNvPr id="25602" name="Notes Placeholder 2">
            <a:extLst>
              <a:ext uri="{FF2B5EF4-FFF2-40B4-BE49-F238E27FC236}">
                <a16:creationId xmlns:a16="http://schemas.microsoft.com/office/drawing/2014/main" id="{20664A71-2F00-B3AA-8F8B-D9AD78937107}"/>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cs typeface="Arial" panose="020B0604020202020204" pitchFamily="34" charset="0"/>
            </a:endParaRPr>
          </a:p>
        </p:txBody>
      </p:sp>
      <p:sp>
        <p:nvSpPr>
          <p:cNvPr id="25603" name="Slide Number Placeholder 3">
            <a:extLst>
              <a:ext uri="{FF2B5EF4-FFF2-40B4-BE49-F238E27FC236}">
                <a16:creationId xmlns:a16="http://schemas.microsoft.com/office/drawing/2014/main" id="{95C081C5-95E3-0B35-4528-40EB10493C6B}"/>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2DB41B4A-18F4-4840-93C1-808E95972B28}" type="slidenum">
              <a:rPr lang="en-US" altLang="en-US" smtClean="0"/>
              <a:pPr/>
              <a:t>6</a:t>
            </a:fld>
            <a:endParaRPr lang="en-US" altLang="en-US"/>
          </a:p>
        </p:txBody>
      </p:sp>
    </p:spTree>
    <p:extLst>
      <p:ext uri="{BB962C8B-B14F-4D97-AF65-F5344CB8AC3E}">
        <p14:creationId xmlns:p14="http://schemas.microsoft.com/office/powerpoint/2010/main" val="5737756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a:extLst>
              <a:ext uri="{FF2B5EF4-FFF2-40B4-BE49-F238E27FC236}">
                <a16:creationId xmlns:a16="http://schemas.microsoft.com/office/drawing/2014/main" id="{42BC48E3-E15C-04EA-A653-E5CDEA724094}"/>
              </a:ext>
            </a:extLst>
          </p:cNvPr>
          <p:cNvSpPr>
            <a:spLocks noGrp="1" noRot="1" noChangeAspect="1" noChangeArrowheads="1" noTextEdit="1"/>
          </p:cNvSpPr>
          <p:nvPr>
            <p:ph type="sldImg"/>
          </p:nvPr>
        </p:nvSpPr>
        <p:spPr>
          <a:ln/>
        </p:spPr>
      </p:sp>
      <p:sp>
        <p:nvSpPr>
          <p:cNvPr id="25602" name="Notes Placeholder 2">
            <a:extLst>
              <a:ext uri="{FF2B5EF4-FFF2-40B4-BE49-F238E27FC236}">
                <a16:creationId xmlns:a16="http://schemas.microsoft.com/office/drawing/2014/main" id="{20664A71-2F00-B3AA-8F8B-D9AD78937107}"/>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cs typeface="Arial" panose="020B0604020202020204" pitchFamily="34" charset="0"/>
            </a:endParaRPr>
          </a:p>
        </p:txBody>
      </p:sp>
      <p:sp>
        <p:nvSpPr>
          <p:cNvPr id="25603" name="Slide Number Placeholder 3">
            <a:extLst>
              <a:ext uri="{FF2B5EF4-FFF2-40B4-BE49-F238E27FC236}">
                <a16:creationId xmlns:a16="http://schemas.microsoft.com/office/drawing/2014/main" id="{95C081C5-95E3-0B35-4528-40EB10493C6B}"/>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2DB41B4A-18F4-4840-93C1-808E95972B28}" type="slidenum">
              <a:rPr lang="en-US" altLang="en-US" smtClean="0"/>
              <a:pPr/>
              <a:t>7</a:t>
            </a:fld>
            <a:endParaRPr lang="en-US" altLang="en-US"/>
          </a:p>
        </p:txBody>
      </p:sp>
    </p:spTree>
    <p:extLst>
      <p:ext uri="{BB962C8B-B14F-4D97-AF65-F5344CB8AC3E}">
        <p14:creationId xmlns:p14="http://schemas.microsoft.com/office/powerpoint/2010/main" val="18070154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a:extLst>
              <a:ext uri="{FF2B5EF4-FFF2-40B4-BE49-F238E27FC236}">
                <a16:creationId xmlns:a16="http://schemas.microsoft.com/office/drawing/2014/main" id="{42BC48E3-E15C-04EA-A653-E5CDEA724094}"/>
              </a:ext>
            </a:extLst>
          </p:cNvPr>
          <p:cNvSpPr>
            <a:spLocks noGrp="1" noRot="1" noChangeAspect="1" noChangeArrowheads="1" noTextEdit="1"/>
          </p:cNvSpPr>
          <p:nvPr>
            <p:ph type="sldImg"/>
          </p:nvPr>
        </p:nvSpPr>
        <p:spPr>
          <a:ln/>
        </p:spPr>
      </p:sp>
      <p:sp>
        <p:nvSpPr>
          <p:cNvPr id="25602" name="Notes Placeholder 2">
            <a:extLst>
              <a:ext uri="{FF2B5EF4-FFF2-40B4-BE49-F238E27FC236}">
                <a16:creationId xmlns:a16="http://schemas.microsoft.com/office/drawing/2014/main" id="{20664A71-2F00-B3AA-8F8B-D9AD78937107}"/>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cs typeface="Arial" panose="020B0604020202020204" pitchFamily="34" charset="0"/>
            </a:endParaRPr>
          </a:p>
        </p:txBody>
      </p:sp>
      <p:sp>
        <p:nvSpPr>
          <p:cNvPr id="25603" name="Slide Number Placeholder 3">
            <a:extLst>
              <a:ext uri="{FF2B5EF4-FFF2-40B4-BE49-F238E27FC236}">
                <a16:creationId xmlns:a16="http://schemas.microsoft.com/office/drawing/2014/main" id="{95C081C5-95E3-0B35-4528-40EB10493C6B}"/>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2DB41B4A-18F4-4840-93C1-808E95972B28}" type="slidenum">
              <a:rPr lang="en-US" altLang="en-US" smtClean="0"/>
              <a:pPr/>
              <a:t>8</a:t>
            </a:fld>
            <a:endParaRPr lang="en-US" altLang="en-US"/>
          </a:p>
        </p:txBody>
      </p:sp>
    </p:spTree>
    <p:extLst>
      <p:ext uri="{BB962C8B-B14F-4D97-AF65-F5344CB8AC3E}">
        <p14:creationId xmlns:p14="http://schemas.microsoft.com/office/powerpoint/2010/main" val="36827045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a:extLst>
              <a:ext uri="{FF2B5EF4-FFF2-40B4-BE49-F238E27FC236}">
                <a16:creationId xmlns:a16="http://schemas.microsoft.com/office/drawing/2014/main" id="{42BC48E3-E15C-04EA-A653-E5CDEA724094}"/>
              </a:ext>
            </a:extLst>
          </p:cNvPr>
          <p:cNvSpPr>
            <a:spLocks noGrp="1" noRot="1" noChangeAspect="1" noChangeArrowheads="1" noTextEdit="1"/>
          </p:cNvSpPr>
          <p:nvPr>
            <p:ph type="sldImg"/>
          </p:nvPr>
        </p:nvSpPr>
        <p:spPr>
          <a:ln/>
        </p:spPr>
      </p:sp>
      <p:sp>
        <p:nvSpPr>
          <p:cNvPr id="25602" name="Notes Placeholder 2">
            <a:extLst>
              <a:ext uri="{FF2B5EF4-FFF2-40B4-BE49-F238E27FC236}">
                <a16:creationId xmlns:a16="http://schemas.microsoft.com/office/drawing/2014/main" id="{20664A71-2F00-B3AA-8F8B-D9AD78937107}"/>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cs typeface="Arial" panose="020B0604020202020204" pitchFamily="34" charset="0"/>
            </a:endParaRPr>
          </a:p>
        </p:txBody>
      </p:sp>
      <p:sp>
        <p:nvSpPr>
          <p:cNvPr id="25603" name="Slide Number Placeholder 3">
            <a:extLst>
              <a:ext uri="{FF2B5EF4-FFF2-40B4-BE49-F238E27FC236}">
                <a16:creationId xmlns:a16="http://schemas.microsoft.com/office/drawing/2014/main" id="{95C081C5-95E3-0B35-4528-40EB10493C6B}"/>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2DB41B4A-18F4-4840-93C1-808E95972B28}" type="slidenum">
              <a:rPr lang="en-US" altLang="en-US" smtClean="0"/>
              <a:pPr/>
              <a:t>9</a:t>
            </a:fld>
            <a:endParaRPr lang="en-US" altLang="en-US"/>
          </a:p>
        </p:txBody>
      </p:sp>
    </p:spTree>
    <p:extLst>
      <p:ext uri="{BB962C8B-B14F-4D97-AF65-F5344CB8AC3E}">
        <p14:creationId xmlns:p14="http://schemas.microsoft.com/office/powerpoint/2010/main" val="16794732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a:extLst>
              <a:ext uri="{FF2B5EF4-FFF2-40B4-BE49-F238E27FC236}">
                <a16:creationId xmlns:a16="http://schemas.microsoft.com/office/drawing/2014/main" id="{42BC48E3-E15C-04EA-A653-E5CDEA724094}"/>
              </a:ext>
            </a:extLst>
          </p:cNvPr>
          <p:cNvSpPr>
            <a:spLocks noGrp="1" noRot="1" noChangeAspect="1" noChangeArrowheads="1" noTextEdit="1"/>
          </p:cNvSpPr>
          <p:nvPr>
            <p:ph type="sldImg"/>
          </p:nvPr>
        </p:nvSpPr>
        <p:spPr>
          <a:ln/>
        </p:spPr>
      </p:sp>
      <p:sp>
        <p:nvSpPr>
          <p:cNvPr id="25602" name="Notes Placeholder 2">
            <a:extLst>
              <a:ext uri="{FF2B5EF4-FFF2-40B4-BE49-F238E27FC236}">
                <a16:creationId xmlns:a16="http://schemas.microsoft.com/office/drawing/2014/main" id="{20664A71-2F00-B3AA-8F8B-D9AD78937107}"/>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cs typeface="Arial" panose="020B0604020202020204" pitchFamily="34" charset="0"/>
            </a:endParaRPr>
          </a:p>
        </p:txBody>
      </p:sp>
      <p:sp>
        <p:nvSpPr>
          <p:cNvPr id="25603" name="Slide Number Placeholder 3">
            <a:extLst>
              <a:ext uri="{FF2B5EF4-FFF2-40B4-BE49-F238E27FC236}">
                <a16:creationId xmlns:a16="http://schemas.microsoft.com/office/drawing/2014/main" id="{95C081C5-95E3-0B35-4528-40EB10493C6B}"/>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2DB41B4A-18F4-4840-93C1-808E95972B28}" type="slidenum">
              <a:rPr lang="en-US" altLang="en-US" smtClean="0"/>
              <a:pPr/>
              <a:t>10</a:t>
            </a:fld>
            <a:endParaRPr lang="en-US" altLang="en-US"/>
          </a:p>
        </p:txBody>
      </p:sp>
    </p:spTree>
    <p:extLst>
      <p:ext uri="{BB962C8B-B14F-4D97-AF65-F5344CB8AC3E}">
        <p14:creationId xmlns:p14="http://schemas.microsoft.com/office/powerpoint/2010/main" val="12373297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8714871A-688E-C71E-EF2C-E98172396DB8}"/>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B83F9155-6F7B-F7AC-4892-B845C49637EA}"/>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851E195A-41A7-B540-C2D4-D4B3ACCF6F81}"/>
              </a:ext>
            </a:extLst>
          </p:cNvPr>
          <p:cNvSpPr>
            <a:spLocks noGrp="1" noChangeArrowheads="1"/>
          </p:cNvSpPr>
          <p:nvPr>
            <p:ph type="sldNum" sz="quarter" idx="12"/>
          </p:nvPr>
        </p:nvSpPr>
        <p:spPr>
          <a:ln/>
        </p:spPr>
        <p:txBody>
          <a:bodyPr/>
          <a:lstStyle>
            <a:lvl1pPr>
              <a:defRPr/>
            </a:lvl1pPr>
          </a:lstStyle>
          <a:p>
            <a:pPr>
              <a:defRPr/>
            </a:pPr>
            <a:fld id="{FC88D61D-4B29-2848-AB06-B10C36830E6E}" type="slidenum">
              <a:rPr lang="en-GB" altLang="en-US"/>
              <a:pPr>
                <a:defRPr/>
              </a:pPr>
              <a:t>‹#›</a:t>
            </a:fld>
            <a:endParaRPr lang="en-GB" altLang="en-US"/>
          </a:p>
        </p:txBody>
      </p:sp>
    </p:spTree>
    <p:extLst>
      <p:ext uri="{BB962C8B-B14F-4D97-AF65-F5344CB8AC3E}">
        <p14:creationId xmlns:p14="http://schemas.microsoft.com/office/powerpoint/2010/main" val="23774969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5BF3CBAA-1E41-9F57-7337-DBB82E2C797D}"/>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B45D0E5F-9235-75C2-654D-37F5BBE65E36}"/>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E9591B15-423C-4CF4-D8B0-CF404962E792}"/>
              </a:ext>
            </a:extLst>
          </p:cNvPr>
          <p:cNvSpPr>
            <a:spLocks noGrp="1" noChangeArrowheads="1"/>
          </p:cNvSpPr>
          <p:nvPr>
            <p:ph type="sldNum" sz="quarter" idx="12"/>
          </p:nvPr>
        </p:nvSpPr>
        <p:spPr>
          <a:ln/>
        </p:spPr>
        <p:txBody>
          <a:bodyPr/>
          <a:lstStyle>
            <a:lvl1pPr>
              <a:defRPr/>
            </a:lvl1pPr>
          </a:lstStyle>
          <a:p>
            <a:pPr>
              <a:defRPr/>
            </a:pPr>
            <a:fld id="{B1B77FEB-E056-E446-9BAD-BE8E9E175610}" type="slidenum">
              <a:rPr lang="en-GB" altLang="en-US"/>
              <a:pPr>
                <a:defRPr/>
              </a:pPr>
              <a:t>‹#›</a:t>
            </a:fld>
            <a:endParaRPr lang="en-GB" altLang="en-US"/>
          </a:p>
        </p:txBody>
      </p:sp>
    </p:spTree>
    <p:extLst>
      <p:ext uri="{BB962C8B-B14F-4D97-AF65-F5344CB8AC3E}">
        <p14:creationId xmlns:p14="http://schemas.microsoft.com/office/powerpoint/2010/main" val="18661475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E356B188-29F2-84EC-1E9B-0DA11472005B}"/>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6AF94805-70D6-CA64-8E3A-42B9A75DAC08}"/>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1BFFD26D-2D5B-6854-E6F1-C3D4AB3B5FDD}"/>
              </a:ext>
            </a:extLst>
          </p:cNvPr>
          <p:cNvSpPr>
            <a:spLocks noGrp="1" noChangeArrowheads="1"/>
          </p:cNvSpPr>
          <p:nvPr>
            <p:ph type="sldNum" sz="quarter" idx="12"/>
          </p:nvPr>
        </p:nvSpPr>
        <p:spPr>
          <a:ln/>
        </p:spPr>
        <p:txBody>
          <a:bodyPr/>
          <a:lstStyle>
            <a:lvl1pPr>
              <a:defRPr/>
            </a:lvl1pPr>
          </a:lstStyle>
          <a:p>
            <a:pPr>
              <a:defRPr/>
            </a:pPr>
            <a:fld id="{2ED3F3B1-56CF-7B4E-98A7-C979FB7076B8}" type="slidenum">
              <a:rPr lang="en-GB" altLang="en-US"/>
              <a:pPr>
                <a:defRPr/>
              </a:pPr>
              <a:t>‹#›</a:t>
            </a:fld>
            <a:endParaRPr lang="en-GB" altLang="en-US"/>
          </a:p>
        </p:txBody>
      </p:sp>
    </p:spTree>
    <p:extLst>
      <p:ext uri="{BB962C8B-B14F-4D97-AF65-F5344CB8AC3E}">
        <p14:creationId xmlns:p14="http://schemas.microsoft.com/office/powerpoint/2010/main" val="40669576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1E396445-0C4F-B337-CF0A-3278C52D3875}"/>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9DD22D70-3C8C-D8AC-A264-8C88DC7BEA1C}"/>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EEB44B39-12D7-FED7-9370-A1149C33468F}"/>
              </a:ext>
            </a:extLst>
          </p:cNvPr>
          <p:cNvSpPr>
            <a:spLocks noGrp="1" noChangeArrowheads="1"/>
          </p:cNvSpPr>
          <p:nvPr>
            <p:ph type="sldNum" sz="quarter" idx="12"/>
          </p:nvPr>
        </p:nvSpPr>
        <p:spPr>
          <a:ln/>
        </p:spPr>
        <p:txBody>
          <a:bodyPr/>
          <a:lstStyle>
            <a:lvl1pPr>
              <a:defRPr/>
            </a:lvl1pPr>
          </a:lstStyle>
          <a:p>
            <a:pPr>
              <a:defRPr/>
            </a:pPr>
            <a:fld id="{E3C1C216-236B-D24C-8377-57EC26AF5800}" type="slidenum">
              <a:rPr lang="en-GB" altLang="en-US"/>
              <a:pPr>
                <a:defRPr/>
              </a:pPr>
              <a:t>‹#›</a:t>
            </a:fld>
            <a:endParaRPr lang="en-GB" altLang="en-US"/>
          </a:p>
        </p:txBody>
      </p:sp>
    </p:spTree>
    <p:extLst>
      <p:ext uri="{BB962C8B-B14F-4D97-AF65-F5344CB8AC3E}">
        <p14:creationId xmlns:p14="http://schemas.microsoft.com/office/powerpoint/2010/main" val="18931618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1BB2D3DB-C504-4A18-281A-41DC947EBB9E}"/>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99F0470D-E970-619C-321B-F04A7461D096}"/>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17563D01-8342-E540-801E-A0D1C7150413}"/>
              </a:ext>
            </a:extLst>
          </p:cNvPr>
          <p:cNvSpPr>
            <a:spLocks noGrp="1" noChangeArrowheads="1"/>
          </p:cNvSpPr>
          <p:nvPr>
            <p:ph type="sldNum" sz="quarter" idx="12"/>
          </p:nvPr>
        </p:nvSpPr>
        <p:spPr>
          <a:ln/>
        </p:spPr>
        <p:txBody>
          <a:bodyPr/>
          <a:lstStyle>
            <a:lvl1pPr>
              <a:defRPr/>
            </a:lvl1pPr>
          </a:lstStyle>
          <a:p>
            <a:pPr>
              <a:defRPr/>
            </a:pPr>
            <a:fld id="{7E63393A-1A7E-5545-B7E7-9EDB5A3793BA}" type="slidenum">
              <a:rPr lang="en-GB" altLang="en-US"/>
              <a:pPr>
                <a:defRPr/>
              </a:pPr>
              <a:t>‹#›</a:t>
            </a:fld>
            <a:endParaRPr lang="en-GB" altLang="en-US"/>
          </a:p>
        </p:txBody>
      </p:sp>
    </p:spTree>
    <p:extLst>
      <p:ext uri="{BB962C8B-B14F-4D97-AF65-F5344CB8AC3E}">
        <p14:creationId xmlns:p14="http://schemas.microsoft.com/office/powerpoint/2010/main" val="17736959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1B30EBB7-6253-D9DE-D998-B3EC66585B1F}"/>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BDB5DDB8-B4EE-E8AF-3B72-62B836CE8671}"/>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451B0BC5-3720-542D-4A0E-B97D65462E39}"/>
              </a:ext>
            </a:extLst>
          </p:cNvPr>
          <p:cNvSpPr>
            <a:spLocks noGrp="1" noChangeArrowheads="1"/>
          </p:cNvSpPr>
          <p:nvPr>
            <p:ph type="sldNum" sz="quarter" idx="12"/>
          </p:nvPr>
        </p:nvSpPr>
        <p:spPr>
          <a:ln/>
        </p:spPr>
        <p:txBody>
          <a:bodyPr/>
          <a:lstStyle>
            <a:lvl1pPr>
              <a:defRPr/>
            </a:lvl1pPr>
          </a:lstStyle>
          <a:p>
            <a:pPr>
              <a:defRPr/>
            </a:pPr>
            <a:fld id="{5D5B3351-1D15-DE4B-BE3E-F7B92FF8A29A}" type="slidenum">
              <a:rPr lang="en-GB" altLang="en-US"/>
              <a:pPr>
                <a:defRPr/>
              </a:pPr>
              <a:t>‹#›</a:t>
            </a:fld>
            <a:endParaRPr lang="en-GB" altLang="en-US"/>
          </a:p>
        </p:txBody>
      </p:sp>
    </p:spTree>
    <p:extLst>
      <p:ext uri="{BB962C8B-B14F-4D97-AF65-F5344CB8AC3E}">
        <p14:creationId xmlns:p14="http://schemas.microsoft.com/office/powerpoint/2010/main" val="38173745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146043A9-9869-E9DE-76B2-7F49071B6816}"/>
              </a:ext>
            </a:extLst>
          </p:cNvPr>
          <p:cNvSpPr>
            <a:spLocks noGrp="1" noChangeArrowheads="1"/>
          </p:cNvSpPr>
          <p:nvPr>
            <p:ph type="dt" sz="half" idx="10"/>
          </p:nvPr>
        </p:nvSpPr>
        <p:spPr>
          <a:ln/>
        </p:spPr>
        <p:txBody>
          <a:bodyPr/>
          <a:lstStyle>
            <a:lvl1pPr>
              <a:defRPr/>
            </a:lvl1pPr>
          </a:lstStyle>
          <a:p>
            <a:pPr>
              <a:defRPr/>
            </a:pPr>
            <a:endParaRPr lang="en-GB"/>
          </a:p>
        </p:txBody>
      </p:sp>
      <p:sp>
        <p:nvSpPr>
          <p:cNvPr id="8" name="Rectangle 5">
            <a:extLst>
              <a:ext uri="{FF2B5EF4-FFF2-40B4-BE49-F238E27FC236}">
                <a16:creationId xmlns:a16="http://schemas.microsoft.com/office/drawing/2014/main" id="{C21187C6-9EA5-6689-8570-59A60C1D0A2F}"/>
              </a:ext>
            </a:extLst>
          </p:cNvPr>
          <p:cNvSpPr>
            <a:spLocks noGrp="1" noChangeArrowheads="1"/>
          </p:cNvSpPr>
          <p:nvPr>
            <p:ph type="ftr" sz="quarter" idx="11"/>
          </p:nvPr>
        </p:nvSpPr>
        <p:spPr>
          <a:ln/>
        </p:spPr>
        <p:txBody>
          <a:bodyPr/>
          <a:lstStyle>
            <a:lvl1pPr>
              <a:defRPr/>
            </a:lvl1pPr>
          </a:lstStyle>
          <a:p>
            <a:pPr>
              <a:defRPr/>
            </a:pPr>
            <a:endParaRPr lang="en-GB"/>
          </a:p>
        </p:txBody>
      </p:sp>
      <p:sp>
        <p:nvSpPr>
          <p:cNvPr id="9" name="Rectangle 6">
            <a:extLst>
              <a:ext uri="{FF2B5EF4-FFF2-40B4-BE49-F238E27FC236}">
                <a16:creationId xmlns:a16="http://schemas.microsoft.com/office/drawing/2014/main" id="{AC74D5DB-675C-F430-AF9B-CDDD058FD09D}"/>
              </a:ext>
            </a:extLst>
          </p:cNvPr>
          <p:cNvSpPr>
            <a:spLocks noGrp="1" noChangeArrowheads="1"/>
          </p:cNvSpPr>
          <p:nvPr>
            <p:ph type="sldNum" sz="quarter" idx="12"/>
          </p:nvPr>
        </p:nvSpPr>
        <p:spPr>
          <a:ln/>
        </p:spPr>
        <p:txBody>
          <a:bodyPr/>
          <a:lstStyle>
            <a:lvl1pPr>
              <a:defRPr/>
            </a:lvl1pPr>
          </a:lstStyle>
          <a:p>
            <a:pPr>
              <a:defRPr/>
            </a:pPr>
            <a:fld id="{644376B3-BB4F-4842-8263-02A914AA14D7}" type="slidenum">
              <a:rPr lang="en-GB" altLang="en-US"/>
              <a:pPr>
                <a:defRPr/>
              </a:pPr>
              <a:t>‹#›</a:t>
            </a:fld>
            <a:endParaRPr lang="en-GB" altLang="en-US"/>
          </a:p>
        </p:txBody>
      </p:sp>
    </p:spTree>
    <p:extLst>
      <p:ext uri="{BB962C8B-B14F-4D97-AF65-F5344CB8AC3E}">
        <p14:creationId xmlns:p14="http://schemas.microsoft.com/office/powerpoint/2010/main" val="2786859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8ECF46E7-5B85-ADF2-50EF-614F8E5E5D5B}"/>
              </a:ext>
            </a:extLst>
          </p:cNvPr>
          <p:cNvSpPr>
            <a:spLocks noGrp="1" noChangeArrowheads="1"/>
          </p:cNvSpPr>
          <p:nvPr>
            <p:ph type="dt" sz="half" idx="10"/>
          </p:nvPr>
        </p:nvSpPr>
        <p:spPr>
          <a:ln/>
        </p:spPr>
        <p:txBody>
          <a:bodyPr/>
          <a:lstStyle>
            <a:lvl1pPr>
              <a:defRPr/>
            </a:lvl1pPr>
          </a:lstStyle>
          <a:p>
            <a:pPr>
              <a:defRPr/>
            </a:pPr>
            <a:endParaRPr lang="en-GB"/>
          </a:p>
        </p:txBody>
      </p:sp>
      <p:sp>
        <p:nvSpPr>
          <p:cNvPr id="4" name="Rectangle 5">
            <a:extLst>
              <a:ext uri="{FF2B5EF4-FFF2-40B4-BE49-F238E27FC236}">
                <a16:creationId xmlns:a16="http://schemas.microsoft.com/office/drawing/2014/main" id="{E22FB071-647E-FDB6-8566-478C8569C34F}"/>
              </a:ext>
            </a:extLst>
          </p:cNvPr>
          <p:cNvSpPr>
            <a:spLocks noGrp="1" noChangeArrowheads="1"/>
          </p:cNvSpPr>
          <p:nvPr>
            <p:ph type="ftr" sz="quarter" idx="11"/>
          </p:nvPr>
        </p:nvSpPr>
        <p:spPr>
          <a:ln/>
        </p:spPr>
        <p:txBody>
          <a:bodyPr/>
          <a:lstStyle>
            <a:lvl1pPr>
              <a:defRPr/>
            </a:lvl1pPr>
          </a:lstStyle>
          <a:p>
            <a:pPr>
              <a:defRPr/>
            </a:pPr>
            <a:endParaRPr lang="en-GB"/>
          </a:p>
        </p:txBody>
      </p:sp>
      <p:sp>
        <p:nvSpPr>
          <p:cNvPr id="5" name="Rectangle 6">
            <a:extLst>
              <a:ext uri="{FF2B5EF4-FFF2-40B4-BE49-F238E27FC236}">
                <a16:creationId xmlns:a16="http://schemas.microsoft.com/office/drawing/2014/main" id="{8AC8A471-0E80-2A40-3120-CB7EDC3B1C9A}"/>
              </a:ext>
            </a:extLst>
          </p:cNvPr>
          <p:cNvSpPr>
            <a:spLocks noGrp="1" noChangeArrowheads="1"/>
          </p:cNvSpPr>
          <p:nvPr>
            <p:ph type="sldNum" sz="quarter" idx="12"/>
          </p:nvPr>
        </p:nvSpPr>
        <p:spPr>
          <a:ln/>
        </p:spPr>
        <p:txBody>
          <a:bodyPr/>
          <a:lstStyle>
            <a:lvl1pPr>
              <a:defRPr/>
            </a:lvl1pPr>
          </a:lstStyle>
          <a:p>
            <a:pPr>
              <a:defRPr/>
            </a:pPr>
            <a:fld id="{F2A0E420-3FBA-6145-906D-282F5958D66E}" type="slidenum">
              <a:rPr lang="en-GB" altLang="en-US"/>
              <a:pPr>
                <a:defRPr/>
              </a:pPr>
              <a:t>‹#›</a:t>
            </a:fld>
            <a:endParaRPr lang="en-GB" altLang="en-US"/>
          </a:p>
        </p:txBody>
      </p:sp>
    </p:spTree>
    <p:extLst>
      <p:ext uri="{BB962C8B-B14F-4D97-AF65-F5344CB8AC3E}">
        <p14:creationId xmlns:p14="http://schemas.microsoft.com/office/powerpoint/2010/main" val="10153773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9EE2A157-CD69-26D0-CFFD-DDB6EEE72F6E}"/>
              </a:ext>
            </a:extLst>
          </p:cNvPr>
          <p:cNvSpPr>
            <a:spLocks noGrp="1" noChangeArrowheads="1"/>
          </p:cNvSpPr>
          <p:nvPr>
            <p:ph type="dt" sz="half" idx="10"/>
          </p:nvPr>
        </p:nvSpPr>
        <p:spPr>
          <a:ln/>
        </p:spPr>
        <p:txBody>
          <a:bodyPr/>
          <a:lstStyle>
            <a:lvl1pPr>
              <a:defRPr/>
            </a:lvl1pPr>
          </a:lstStyle>
          <a:p>
            <a:pPr>
              <a:defRPr/>
            </a:pPr>
            <a:endParaRPr lang="en-GB"/>
          </a:p>
        </p:txBody>
      </p:sp>
      <p:sp>
        <p:nvSpPr>
          <p:cNvPr id="3" name="Rectangle 5">
            <a:extLst>
              <a:ext uri="{FF2B5EF4-FFF2-40B4-BE49-F238E27FC236}">
                <a16:creationId xmlns:a16="http://schemas.microsoft.com/office/drawing/2014/main" id="{F459D765-F1A2-742F-956B-0212A27F60F5}"/>
              </a:ext>
            </a:extLst>
          </p:cNvPr>
          <p:cNvSpPr>
            <a:spLocks noGrp="1" noChangeArrowheads="1"/>
          </p:cNvSpPr>
          <p:nvPr>
            <p:ph type="ftr" sz="quarter" idx="11"/>
          </p:nvPr>
        </p:nvSpPr>
        <p:spPr>
          <a:ln/>
        </p:spPr>
        <p:txBody>
          <a:bodyPr/>
          <a:lstStyle>
            <a:lvl1pPr>
              <a:defRPr/>
            </a:lvl1pPr>
          </a:lstStyle>
          <a:p>
            <a:pPr>
              <a:defRPr/>
            </a:pPr>
            <a:endParaRPr lang="en-GB"/>
          </a:p>
        </p:txBody>
      </p:sp>
      <p:sp>
        <p:nvSpPr>
          <p:cNvPr id="4" name="Rectangle 6">
            <a:extLst>
              <a:ext uri="{FF2B5EF4-FFF2-40B4-BE49-F238E27FC236}">
                <a16:creationId xmlns:a16="http://schemas.microsoft.com/office/drawing/2014/main" id="{899766B3-CC67-BC0A-4F9A-42A12278A73B}"/>
              </a:ext>
            </a:extLst>
          </p:cNvPr>
          <p:cNvSpPr>
            <a:spLocks noGrp="1" noChangeArrowheads="1"/>
          </p:cNvSpPr>
          <p:nvPr>
            <p:ph type="sldNum" sz="quarter" idx="12"/>
          </p:nvPr>
        </p:nvSpPr>
        <p:spPr>
          <a:ln/>
        </p:spPr>
        <p:txBody>
          <a:bodyPr/>
          <a:lstStyle>
            <a:lvl1pPr>
              <a:defRPr/>
            </a:lvl1pPr>
          </a:lstStyle>
          <a:p>
            <a:pPr>
              <a:defRPr/>
            </a:pPr>
            <a:fld id="{AD1C2F2E-F022-804A-9820-2E9E9A1052F0}" type="slidenum">
              <a:rPr lang="en-GB" altLang="en-US"/>
              <a:pPr>
                <a:defRPr/>
              </a:pPr>
              <a:t>‹#›</a:t>
            </a:fld>
            <a:endParaRPr lang="en-GB" altLang="en-US"/>
          </a:p>
        </p:txBody>
      </p:sp>
    </p:spTree>
    <p:extLst>
      <p:ext uri="{BB962C8B-B14F-4D97-AF65-F5344CB8AC3E}">
        <p14:creationId xmlns:p14="http://schemas.microsoft.com/office/powerpoint/2010/main" val="20602512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01168D1B-2276-E783-CCE6-2277BE1E2665}"/>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9ED27C22-A658-6D69-8E46-9D25A5ADC701}"/>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1097FEFD-6E52-AE68-B216-ED02C9114396}"/>
              </a:ext>
            </a:extLst>
          </p:cNvPr>
          <p:cNvSpPr>
            <a:spLocks noGrp="1" noChangeArrowheads="1"/>
          </p:cNvSpPr>
          <p:nvPr>
            <p:ph type="sldNum" sz="quarter" idx="12"/>
          </p:nvPr>
        </p:nvSpPr>
        <p:spPr>
          <a:ln/>
        </p:spPr>
        <p:txBody>
          <a:bodyPr/>
          <a:lstStyle>
            <a:lvl1pPr>
              <a:defRPr/>
            </a:lvl1pPr>
          </a:lstStyle>
          <a:p>
            <a:pPr>
              <a:defRPr/>
            </a:pPr>
            <a:fld id="{9B400DE2-7491-F249-9C6A-D930C49E5F7B}" type="slidenum">
              <a:rPr lang="en-GB" altLang="en-US"/>
              <a:pPr>
                <a:defRPr/>
              </a:pPr>
              <a:t>‹#›</a:t>
            </a:fld>
            <a:endParaRPr lang="en-GB" altLang="en-US"/>
          </a:p>
        </p:txBody>
      </p:sp>
    </p:spTree>
    <p:extLst>
      <p:ext uri="{BB962C8B-B14F-4D97-AF65-F5344CB8AC3E}">
        <p14:creationId xmlns:p14="http://schemas.microsoft.com/office/powerpoint/2010/main" val="30291166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02CEB90E-648F-F222-7196-EF4C0840E3F3}"/>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930817B5-FA39-1370-4D56-A486D004C5DF}"/>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49160B4C-36AA-C425-5899-AEBB0DF91A55}"/>
              </a:ext>
            </a:extLst>
          </p:cNvPr>
          <p:cNvSpPr>
            <a:spLocks noGrp="1" noChangeArrowheads="1"/>
          </p:cNvSpPr>
          <p:nvPr>
            <p:ph type="sldNum" sz="quarter" idx="12"/>
          </p:nvPr>
        </p:nvSpPr>
        <p:spPr>
          <a:ln/>
        </p:spPr>
        <p:txBody>
          <a:bodyPr/>
          <a:lstStyle>
            <a:lvl1pPr>
              <a:defRPr/>
            </a:lvl1pPr>
          </a:lstStyle>
          <a:p>
            <a:pPr>
              <a:defRPr/>
            </a:pPr>
            <a:fld id="{9DA82905-2742-BF44-B4E1-0AF793727134}" type="slidenum">
              <a:rPr lang="en-GB" altLang="en-US"/>
              <a:pPr>
                <a:defRPr/>
              </a:pPr>
              <a:t>‹#›</a:t>
            </a:fld>
            <a:endParaRPr lang="en-GB" altLang="en-US"/>
          </a:p>
        </p:txBody>
      </p:sp>
    </p:spTree>
    <p:extLst>
      <p:ext uri="{BB962C8B-B14F-4D97-AF65-F5344CB8AC3E}">
        <p14:creationId xmlns:p14="http://schemas.microsoft.com/office/powerpoint/2010/main" val="20596002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74C70A6A-383A-F65A-4F03-30FF57040C98}"/>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1027" name="Rectangle 3">
            <a:extLst>
              <a:ext uri="{FF2B5EF4-FFF2-40B4-BE49-F238E27FC236}">
                <a16:creationId xmlns:a16="http://schemas.microsoft.com/office/drawing/2014/main" id="{EFBFE3C4-FAAB-4B67-687D-321C409CCE66}"/>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73732" name="Rectangle 4">
            <a:extLst>
              <a:ext uri="{FF2B5EF4-FFF2-40B4-BE49-F238E27FC236}">
                <a16:creationId xmlns:a16="http://schemas.microsoft.com/office/drawing/2014/main" id="{49927225-B7A3-BD99-E1D9-0ECF2CADD665}"/>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u="none">
                <a:solidFill>
                  <a:srgbClr val="000000"/>
                </a:solidFill>
                <a:latin typeface="Arial" charset="0"/>
                <a:ea typeface="+mn-ea"/>
                <a:cs typeface="Arial" charset="0"/>
              </a:defRPr>
            </a:lvl1pPr>
          </a:lstStyle>
          <a:p>
            <a:pPr>
              <a:defRPr/>
            </a:pPr>
            <a:endParaRPr lang="en-GB"/>
          </a:p>
        </p:txBody>
      </p:sp>
      <p:sp>
        <p:nvSpPr>
          <p:cNvPr id="73733" name="Rectangle 5">
            <a:extLst>
              <a:ext uri="{FF2B5EF4-FFF2-40B4-BE49-F238E27FC236}">
                <a16:creationId xmlns:a16="http://schemas.microsoft.com/office/drawing/2014/main" id="{4C90F895-3550-6C57-F06A-8F481D178BD1}"/>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u="none">
                <a:solidFill>
                  <a:srgbClr val="000000"/>
                </a:solidFill>
                <a:latin typeface="Arial" charset="0"/>
                <a:ea typeface="+mn-ea"/>
                <a:cs typeface="Arial" charset="0"/>
              </a:defRPr>
            </a:lvl1pPr>
          </a:lstStyle>
          <a:p>
            <a:pPr>
              <a:defRPr/>
            </a:pPr>
            <a:endParaRPr lang="en-GB"/>
          </a:p>
        </p:txBody>
      </p:sp>
      <p:sp>
        <p:nvSpPr>
          <p:cNvPr id="73734" name="Rectangle 6">
            <a:extLst>
              <a:ext uri="{FF2B5EF4-FFF2-40B4-BE49-F238E27FC236}">
                <a16:creationId xmlns:a16="http://schemas.microsoft.com/office/drawing/2014/main" id="{8F05D01B-A5AA-F5E2-E4E4-37677AA08588}"/>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a:defRPr/>
            </a:pPr>
            <a:fld id="{84BE0350-7EB4-3B47-9334-48205478DF22}"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sldLayoutIdLst>
    <p:sldLayoutId id="2147483867" r:id="rId1"/>
    <p:sldLayoutId id="2147483868" r:id="rId2"/>
    <p:sldLayoutId id="2147483869" r:id="rId3"/>
    <p:sldLayoutId id="2147483870" r:id="rId4"/>
    <p:sldLayoutId id="2147483871" r:id="rId5"/>
    <p:sldLayoutId id="2147483872" r:id="rId6"/>
    <p:sldLayoutId id="2147483873" r:id="rId7"/>
    <p:sldLayoutId id="2147483874" r:id="rId8"/>
    <p:sldLayoutId id="2147483875" r:id="rId9"/>
    <p:sldLayoutId id="2147483876" r:id="rId10"/>
    <p:sldLayoutId id="2147483877"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cs typeface="Arial"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Arial"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Arial"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3.xml"/><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19.png"/></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ext Box 4">
            <a:extLst>
              <a:ext uri="{FF2B5EF4-FFF2-40B4-BE49-F238E27FC236}">
                <a16:creationId xmlns:a16="http://schemas.microsoft.com/office/drawing/2014/main" id="{019AF07F-D4AA-6165-5F4F-9E7891C3A538}"/>
              </a:ext>
            </a:extLst>
          </p:cNvPr>
          <p:cNvSpPr txBox="1">
            <a:spLocks noChangeArrowheads="1"/>
          </p:cNvSpPr>
          <p:nvPr/>
        </p:nvSpPr>
        <p:spPr bwMode="auto">
          <a:xfrm>
            <a:off x="1157644" y="549275"/>
            <a:ext cx="6755760" cy="4739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ctr" eaLnBrk="1" hangingPunct="1">
              <a:spcBef>
                <a:spcPct val="0"/>
              </a:spcBef>
              <a:buFontTx/>
              <a:buNone/>
            </a:pPr>
            <a:endParaRPr lang="en-GB" altLang="en-US" sz="2400" b="1" dirty="0">
              <a:solidFill>
                <a:srgbClr val="000000"/>
              </a:solidFill>
            </a:endParaRPr>
          </a:p>
          <a:p>
            <a:pPr algn="ctr">
              <a:spcBef>
                <a:spcPct val="0"/>
              </a:spcBef>
              <a:buFontTx/>
              <a:buNone/>
            </a:pPr>
            <a:r>
              <a:rPr lang="en-GB" altLang="en-US" sz="4400" b="1" dirty="0">
                <a:solidFill>
                  <a:srgbClr val="0000E5"/>
                </a:solidFill>
              </a:rPr>
              <a:t>u3a</a:t>
            </a:r>
          </a:p>
          <a:p>
            <a:pPr algn="ctr">
              <a:spcBef>
                <a:spcPct val="0"/>
              </a:spcBef>
              <a:buFontTx/>
              <a:buNone/>
            </a:pPr>
            <a:endParaRPr lang="en-GB" altLang="en-US" sz="4400" b="1" dirty="0">
              <a:solidFill>
                <a:srgbClr val="0000E5"/>
              </a:solidFill>
            </a:endParaRPr>
          </a:p>
          <a:p>
            <a:pPr algn="ctr">
              <a:spcBef>
                <a:spcPct val="0"/>
              </a:spcBef>
              <a:buFontTx/>
              <a:buNone/>
            </a:pPr>
            <a:r>
              <a:rPr lang="en-GB" altLang="en-US" sz="2000" b="1" dirty="0">
                <a:solidFill>
                  <a:srgbClr val="0000E5"/>
                </a:solidFill>
              </a:rPr>
              <a:t>14 November 2024</a:t>
            </a:r>
            <a:endParaRPr lang="en-GB" altLang="en-US" b="1" dirty="0">
              <a:solidFill>
                <a:srgbClr val="0000E5"/>
              </a:solidFill>
            </a:endParaRPr>
          </a:p>
          <a:p>
            <a:pPr algn="ctr" eaLnBrk="1" hangingPunct="1">
              <a:spcBef>
                <a:spcPct val="0"/>
              </a:spcBef>
              <a:buFontTx/>
              <a:buNone/>
            </a:pPr>
            <a:endParaRPr lang="en-GB" altLang="en-US" b="1" dirty="0">
              <a:solidFill>
                <a:srgbClr val="0000E5"/>
              </a:solidFill>
            </a:endParaRPr>
          </a:p>
          <a:p>
            <a:pPr algn="ctr" eaLnBrk="1" hangingPunct="1">
              <a:spcBef>
                <a:spcPct val="0"/>
              </a:spcBef>
              <a:buFontTx/>
              <a:buNone/>
            </a:pPr>
            <a:r>
              <a:rPr lang="en-GB" altLang="en-US" sz="4000" b="1" dirty="0">
                <a:solidFill>
                  <a:srgbClr val="0000E5"/>
                </a:solidFill>
              </a:rPr>
              <a:t>CAPITALS and </a:t>
            </a:r>
            <a:r>
              <a:rPr lang="en-GB" altLang="en-US" sz="4000" b="1">
                <a:solidFill>
                  <a:srgbClr val="0000E5"/>
                </a:solidFill>
              </a:rPr>
              <a:t>other cases</a:t>
            </a:r>
            <a:endParaRPr lang="en-GB" altLang="en-US" sz="4000" b="1" dirty="0">
              <a:solidFill>
                <a:srgbClr val="0000E5"/>
              </a:solidFill>
            </a:endParaRPr>
          </a:p>
          <a:p>
            <a:pPr algn="ctr" eaLnBrk="1" hangingPunct="1">
              <a:spcBef>
                <a:spcPct val="0"/>
              </a:spcBef>
              <a:buFontTx/>
              <a:buNone/>
            </a:pPr>
            <a:endParaRPr lang="en-GB" altLang="en-US" sz="4000" dirty="0">
              <a:solidFill>
                <a:srgbClr val="0000E5"/>
              </a:solidFill>
            </a:endParaRPr>
          </a:p>
          <a:p>
            <a:pPr algn="ctr" eaLnBrk="1" hangingPunct="1">
              <a:spcBef>
                <a:spcPct val="0"/>
              </a:spcBef>
              <a:buFontTx/>
              <a:buNone/>
            </a:pPr>
            <a:endParaRPr lang="en-GB" altLang="en-US" sz="2000" dirty="0">
              <a:solidFill>
                <a:srgbClr val="0000E5"/>
              </a:solidFill>
            </a:endParaRPr>
          </a:p>
          <a:p>
            <a:pPr algn="ctr" eaLnBrk="1" hangingPunct="1">
              <a:spcBef>
                <a:spcPct val="0"/>
              </a:spcBef>
              <a:buFontTx/>
              <a:buNone/>
            </a:pPr>
            <a:r>
              <a:rPr lang="en-GB" altLang="en-US" sz="2000" dirty="0">
                <a:solidFill>
                  <a:srgbClr val="0000E5"/>
                </a:solidFill>
              </a:rPr>
              <a:t>Liz Swinbank</a:t>
            </a:r>
            <a:endParaRPr lang="en-GB" altLang="en-US" sz="2800" b="1" dirty="0">
              <a:solidFill>
                <a:srgbClr val="3333CC"/>
              </a:solidFill>
            </a:endParaRPr>
          </a:p>
          <a:p>
            <a:pPr algn="ctr" eaLnBrk="1" hangingPunct="1">
              <a:spcBef>
                <a:spcPct val="0"/>
              </a:spcBef>
              <a:buFontTx/>
              <a:buNone/>
            </a:pPr>
            <a:endParaRPr lang="en-GB" altLang="en-US" sz="1800" b="1" dirty="0">
              <a:solidFill>
                <a:srgbClr val="AF67FF"/>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 Box 4">
            <a:extLst>
              <a:ext uri="{FF2B5EF4-FFF2-40B4-BE49-F238E27FC236}">
                <a16:creationId xmlns:a16="http://schemas.microsoft.com/office/drawing/2014/main" id="{3E989AB5-9141-17BE-7BDD-823C69EC901F}"/>
              </a:ext>
            </a:extLst>
          </p:cNvPr>
          <p:cNvSpPr txBox="1">
            <a:spLocks noChangeArrowheads="1"/>
          </p:cNvSpPr>
          <p:nvPr/>
        </p:nvSpPr>
        <p:spPr bwMode="auto">
          <a:xfrm>
            <a:off x="755576" y="548680"/>
            <a:ext cx="8136904" cy="6032229"/>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nSpc>
                <a:spcPct val="107000"/>
              </a:lnSpc>
              <a:spcAft>
                <a:spcPts val="800"/>
              </a:spcAft>
              <a:buNone/>
            </a:pPr>
            <a:r>
              <a:rPr lang="en-GB" sz="3600" b="1" dirty="0">
                <a:solidFill>
                  <a:schemeClr val="accent2">
                    <a:lumMod val="50000"/>
                  </a:schemeClr>
                </a:solidFill>
                <a:latin typeface="+mn-lt"/>
                <a:ea typeface="Calibri" panose="020F0502020204030204" pitchFamily="34" charset="0"/>
                <a:cs typeface="Times New Roman" panose="02020603050405020304" pitchFamily="18" charset="0"/>
              </a:rPr>
              <a:t>Capitalisation in English</a:t>
            </a:r>
            <a:endParaRPr lang="en-GB" sz="3600" b="1" dirty="0">
              <a:solidFill>
                <a:schemeClr val="accent2">
                  <a:lumMod val="50000"/>
                </a:schemeClr>
              </a:solidFill>
              <a:effectLst/>
              <a:latin typeface="+mn-lt"/>
              <a:ea typeface="Calibri" panose="020F0502020204030204" pitchFamily="34" charset="0"/>
              <a:cs typeface="Times New Roman" panose="02020603050405020304" pitchFamily="18" charset="0"/>
            </a:endParaRPr>
          </a:p>
          <a:p>
            <a:pPr>
              <a:spcBef>
                <a:spcPts val="600"/>
              </a:spcBef>
              <a:spcAft>
                <a:spcPts val="1200"/>
              </a:spcAft>
              <a:buNone/>
            </a:pPr>
            <a:r>
              <a:rPr lang="en-GB" sz="2400" dirty="0">
                <a:effectLst/>
                <a:latin typeface="+mn-lt"/>
                <a:ea typeface="Times New Roman" panose="02020603050405020304" pitchFamily="18" charset="0"/>
                <a:cs typeface="Times New Roman" panose="02020603050405020304" pitchFamily="18" charset="0"/>
              </a:rPr>
              <a:t>Letter case is generally applied in a mixed-case fashion, with both upper and lowercase letters appearing in a given piece of text for legibility. </a:t>
            </a:r>
          </a:p>
          <a:p>
            <a:pPr>
              <a:spcBef>
                <a:spcPts val="600"/>
              </a:spcBef>
              <a:spcAft>
                <a:spcPts val="1200"/>
              </a:spcAft>
              <a:buNone/>
            </a:pPr>
            <a:r>
              <a:rPr lang="en-GB" sz="2400" dirty="0">
                <a:effectLst/>
                <a:latin typeface="+mn-lt"/>
                <a:ea typeface="Times New Roman" panose="02020603050405020304" pitchFamily="18" charset="0"/>
                <a:cs typeface="Times New Roman" panose="02020603050405020304" pitchFamily="18" charset="0"/>
              </a:rPr>
              <a:t>In orthography, the </a:t>
            </a:r>
            <a:r>
              <a:rPr lang="en-GB" sz="2400" dirty="0">
                <a:solidFill>
                  <a:schemeClr val="accent2">
                    <a:lumMod val="50000"/>
                  </a:schemeClr>
                </a:solidFill>
                <a:effectLst/>
                <a:latin typeface="+mn-lt"/>
                <a:ea typeface="Times New Roman" panose="02020603050405020304" pitchFamily="18" charset="0"/>
                <a:cs typeface="Times New Roman" panose="02020603050405020304" pitchFamily="18" charset="0"/>
              </a:rPr>
              <a:t>uppercase</a:t>
            </a:r>
            <a:r>
              <a:rPr lang="en-GB" sz="2400" dirty="0">
                <a:effectLst/>
                <a:latin typeface="+mn-lt"/>
                <a:ea typeface="Times New Roman" panose="02020603050405020304" pitchFamily="18" charset="0"/>
                <a:cs typeface="Times New Roman" panose="02020603050405020304" pitchFamily="18" charset="0"/>
              </a:rPr>
              <a:t> is reserved for special purposes, such as the </a:t>
            </a:r>
            <a:r>
              <a:rPr lang="en-GB" sz="2400" dirty="0">
                <a:solidFill>
                  <a:schemeClr val="accent2">
                    <a:lumMod val="50000"/>
                  </a:schemeClr>
                </a:solidFill>
                <a:effectLst/>
                <a:latin typeface="+mn-lt"/>
                <a:ea typeface="Times New Roman" panose="02020603050405020304" pitchFamily="18" charset="0"/>
                <a:cs typeface="Times New Roman" panose="02020603050405020304" pitchFamily="18" charset="0"/>
              </a:rPr>
              <a:t>first letter of a sentence </a:t>
            </a:r>
            <a:r>
              <a:rPr lang="en-GB" sz="2400" dirty="0">
                <a:effectLst/>
                <a:latin typeface="+mn-lt"/>
                <a:ea typeface="Times New Roman" panose="02020603050405020304" pitchFamily="18" charset="0"/>
                <a:cs typeface="Times New Roman" panose="02020603050405020304" pitchFamily="18" charset="0"/>
              </a:rPr>
              <a:t>or of a </a:t>
            </a:r>
            <a:r>
              <a:rPr lang="en-GB" sz="2400" dirty="0">
                <a:solidFill>
                  <a:schemeClr val="accent2">
                    <a:lumMod val="50000"/>
                  </a:schemeClr>
                </a:solidFill>
                <a:effectLst/>
                <a:latin typeface="+mn-lt"/>
                <a:ea typeface="Times New Roman" panose="02020603050405020304" pitchFamily="18" charset="0"/>
                <a:cs typeface="Times New Roman" panose="02020603050405020304" pitchFamily="18" charset="0"/>
              </a:rPr>
              <a:t>proper noun </a:t>
            </a:r>
            <a:r>
              <a:rPr lang="en-GB" sz="2400" dirty="0">
                <a:effectLst/>
                <a:latin typeface="+mn-lt"/>
                <a:ea typeface="Times New Roman" panose="02020603050405020304" pitchFamily="18" charset="0"/>
                <a:cs typeface="Times New Roman" panose="02020603050405020304" pitchFamily="18" charset="0"/>
              </a:rPr>
              <a:t>(called </a:t>
            </a:r>
            <a:r>
              <a:rPr lang="en-GB" sz="2400" dirty="0">
                <a:solidFill>
                  <a:schemeClr val="accent2">
                    <a:lumMod val="50000"/>
                  </a:schemeClr>
                </a:solidFill>
                <a:effectLst/>
                <a:latin typeface="+mn-lt"/>
                <a:ea typeface="Times New Roman" panose="02020603050405020304" pitchFamily="18" charset="0"/>
                <a:cs typeface="Times New Roman" panose="02020603050405020304" pitchFamily="18" charset="0"/>
              </a:rPr>
              <a:t>capitalisation</a:t>
            </a:r>
            <a:r>
              <a:rPr lang="en-GB" sz="2400" dirty="0">
                <a:effectLst/>
                <a:latin typeface="+mn-lt"/>
                <a:ea typeface="Times New Roman" panose="02020603050405020304" pitchFamily="18" charset="0"/>
                <a:cs typeface="Times New Roman" panose="02020603050405020304" pitchFamily="18" charset="0"/>
              </a:rPr>
              <a:t>, or capitalised words), which makes lowercase more common in regular text.</a:t>
            </a:r>
            <a:endParaRPr lang="en-GB" sz="2400" dirty="0">
              <a:effectLst/>
              <a:latin typeface="+mn-lt"/>
              <a:ea typeface="Calibri" panose="020F0502020204030204" pitchFamily="34" charset="0"/>
              <a:cs typeface="Times New Roman" panose="02020603050405020304" pitchFamily="18" charset="0"/>
            </a:endParaRPr>
          </a:p>
          <a:p>
            <a:pPr>
              <a:buNone/>
            </a:pPr>
            <a:r>
              <a:rPr lang="en-GB" sz="2400" dirty="0">
                <a:effectLst/>
                <a:latin typeface="+mn-lt"/>
                <a:ea typeface="Times New Roman" panose="02020603050405020304" pitchFamily="18" charset="0"/>
              </a:rPr>
              <a:t>In some contexts, it is conventional to use one case only. For example, engineering design drawings are typically labelled entirely in uppercase letters, which are easier to distinguish individually than the lowercase when space restrictions require very small lettering. </a:t>
            </a:r>
            <a:endParaRPr lang="en-GB" sz="2400" b="0" i="0" strike="noStrike" dirty="0">
              <a:effectLst/>
              <a:latin typeface="+mn-lt"/>
            </a:endParaRPr>
          </a:p>
          <a:p>
            <a:pPr marL="0" algn="l" rtl="0" eaLnBrk="1" fontAlgn="ctr" latinLnBrk="0" hangingPunct="1">
              <a:spcBef>
                <a:spcPts val="0"/>
              </a:spcBef>
              <a:spcAft>
                <a:spcPts val="0"/>
              </a:spcAft>
              <a:buNone/>
            </a:pPr>
            <a:endParaRPr lang="en-GB" sz="1800" b="0" i="1" u="none" strike="noStrike" dirty="0">
              <a:solidFill>
                <a:schemeClr val="accent2">
                  <a:lumMod val="50000"/>
                </a:schemeClr>
              </a:solidFill>
              <a:effectLst/>
              <a:latin typeface="+mn-lt"/>
            </a:endParaRPr>
          </a:p>
        </p:txBody>
      </p:sp>
    </p:spTree>
    <p:extLst>
      <p:ext uri="{BB962C8B-B14F-4D97-AF65-F5344CB8AC3E}">
        <p14:creationId xmlns:p14="http://schemas.microsoft.com/office/powerpoint/2010/main" val="20866996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 Box 4">
            <a:extLst>
              <a:ext uri="{FF2B5EF4-FFF2-40B4-BE49-F238E27FC236}">
                <a16:creationId xmlns:a16="http://schemas.microsoft.com/office/drawing/2014/main" id="{3E989AB5-9141-17BE-7BDD-823C69EC901F}"/>
              </a:ext>
            </a:extLst>
          </p:cNvPr>
          <p:cNvSpPr txBox="1">
            <a:spLocks noChangeArrowheads="1"/>
          </p:cNvSpPr>
          <p:nvPr/>
        </p:nvSpPr>
        <p:spPr bwMode="auto">
          <a:xfrm>
            <a:off x="755576" y="548680"/>
            <a:ext cx="8136904" cy="6020110"/>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buNone/>
            </a:pPr>
            <a:r>
              <a:rPr lang="en-GB" sz="3600" dirty="0">
                <a:effectLst/>
                <a:latin typeface="+mn-lt"/>
                <a:ea typeface="Times New Roman" panose="02020603050405020304" pitchFamily="18" charset="0"/>
              </a:rPr>
              <a:t>… </a:t>
            </a:r>
            <a:r>
              <a:rPr lang="en-GB" sz="3600" b="1" dirty="0">
                <a:solidFill>
                  <a:schemeClr val="accent2">
                    <a:lumMod val="50000"/>
                  </a:schemeClr>
                </a:solidFill>
                <a:latin typeface="+mn-lt"/>
                <a:ea typeface="Calibri" panose="020F0502020204030204" pitchFamily="34" charset="0"/>
                <a:cs typeface="Times New Roman" panose="02020603050405020304" pitchFamily="18" charset="0"/>
              </a:rPr>
              <a:t>in English</a:t>
            </a:r>
            <a:endParaRPr lang="en-GB" sz="3600" dirty="0">
              <a:effectLst/>
              <a:latin typeface="+mn-lt"/>
              <a:ea typeface="Times New Roman" panose="02020603050405020304" pitchFamily="18" charset="0"/>
            </a:endParaRPr>
          </a:p>
          <a:p>
            <a:pPr>
              <a:buNone/>
            </a:pPr>
            <a:endParaRPr lang="en-GB" sz="2400" dirty="0">
              <a:effectLst/>
              <a:latin typeface="Times New Roman" panose="02020603050405020304" pitchFamily="18" charset="0"/>
              <a:ea typeface="Calibri" panose="020F0502020204030204" pitchFamily="34" charset="0"/>
              <a:cs typeface="Times New Roman" panose="02020603050405020304" pitchFamily="18" charset="0"/>
            </a:endParaRPr>
          </a:p>
          <a:p>
            <a:pPr>
              <a:buNone/>
            </a:pPr>
            <a:r>
              <a:rPr lang="en-GB" sz="2400" dirty="0">
                <a:effectLst/>
                <a:latin typeface="Times New Roman" panose="02020603050405020304" pitchFamily="18" charset="0"/>
                <a:ea typeface="Calibri" panose="020F0502020204030204" pitchFamily="34" charset="0"/>
                <a:cs typeface="Times New Roman" panose="02020603050405020304" pitchFamily="18" charset="0"/>
              </a:rPr>
              <a:t>"... we are living in a Christian country and I think first and foremost they should have a good grounding in Holy Scripture and a sound knowledge of Jesus.  It is so important that children know about Him and His works.  Archdeacon Richards was only telling me last week that he was addressing an assembly at a school in </a:t>
            </a:r>
            <a:r>
              <a:rPr lang="en-GB" sz="2400" dirty="0" err="1">
                <a:effectLst/>
                <a:latin typeface="Times New Roman" panose="02020603050405020304" pitchFamily="18" charset="0"/>
                <a:ea typeface="Calibri" panose="020F0502020204030204" pitchFamily="34" charset="0"/>
                <a:cs typeface="Times New Roman" panose="02020603050405020304" pitchFamily="18" charset="0"/>
              </a:rPr>
              <a:t>Fettlesham</a:t>
            </a:r>
            <a:r>
              <a:rPr lang="en-GB" sz="2400" dirty="0">
                <a:effectLst/>
                <a:latin typeface="Times New Roman" panose="02020603050405020304" pitchFamily="18" charset="0"/>
                <a:ea typeface="Calibri" panose="020F0502020204030204" pitchFamily="34" charset="0"/>
                <a:cs typeface="Times New Roman" panose="02020603050405020304" pitchFamily="18" charset="0"/>
              </a:rPr>
              <a:t> and was telling the children that Jesus had risen from the dead and had returned to see His disciples.  He asked the children if they knew what words Jesus had spoken when He walked through the door to face His apostles... "</a:t>
            </a:r>
          </a:p>
          <a:p>
            <a:pPr>
              <a:buNone/>
            </a:pPr>
            <a:r>
              <a:rPr lang="en-GB" sz="2400" dirty="0">
                <a:effectLst/>
                <a:latin typeface="+mn-lt"/>
                <a:ea typeface="Calibri" panose="020F0502020204030204" pitchFamily="34" charset="0"/>
                <a:cs typeface="Times New Roman" panose="02020603050405020304" pitchFamily="18" charset="0"/>
              </a:rPr>
              <a:t> </a:t>
            </a:r>
          </a:p>
          <a:p>
            <a:pPr>
              <a:buNone/>
            </a:pPr>
            <a:r>
              <a:rPr lang="en-GB" sz="2000" i="1" dirty="0">
                <a:solidFill>
                  <a:schemeClr val="accent2">
                    <a:lumMod val="50000"/>
                  </a:schemeClr>
                </a:solidFill>
                <a:effectLst/>
                <a:latin typeface="+mn-lt"/>
                <a:ea typeface="Calibri" panose="020F0502020204030204" pitchFamily="34" charset="0"/>
                <a:cs typeface="Times New Roman" panose="02020603050405020304" pitchFamily="18" charset="0"/>
              </a:rPr>
              <a:t>Gervase </a:t>
            </a:r>
            <a:r>
              <a:rPr lang="en-GB" sz="2000" i="1" dirty="0" err="1">
                <a:solidFill>
                  <a:schemeClr val="accent2">
                    <a:lumMod val="50000"/>
                  </a:schemeClr>
                </a:solidFill>
                <a:effectLst/>
                <a:latin typeface="+mn-lt"/>
                <a:ea typeface="Calibri" panose="020F0502020204030204" pitchFamily="34" charset="0"/>
                <a:cs typeface="Times New Roman" panose="02020603050405020304" pitchFamily="18" charset="0"/>
              </a:rPr>
              <a:t>Phinn</a:t>
            </a:r>
            <a:r>
              <a:rPr lang="en-GB" sz="2000" i="1" dirty="0">
                <a:solidFill>
                  <a:schemeClr val="accent2">
                    <a:lumMod val="50000"/>
                  </a:schemeClr>
                </a:solidFill>
                <a:effectLst/>
                <a:latin typeface="+mn-lt"/>
                <a:ea typeface="Calibri" panose="020F0502020204030204" pitchFamily="34" charset="0"/>
                <a:cs typeface="Times New Roman" panose="02020603050405020304" pitchFamily="18" charset="0"/>
              </a:rPr>
              <a:t>, The Heart of the Dales, pub. Michael Joseph 2007</a:t>
            </a:r>
          </a:p>
          <a:p>
            <a:pPr>
              <a:buNone/>
            </a:pPr>
            <a:r>
              <a:rPr lang="en-GB" sz="2400" dirty="0">
                <a:effectLst/>
                <a:latin typeface="+mn-lt"/>
                <a:ea typeface="Calibri" panose="020F0502020204030204" pitchFamily="34" charset="0"/>
                <a:cs typeface="Times New Roman" panose="02020603050405020304" pitchFamily="18" charset="0"/>
              </a:rPr>
              <a:t> </a:t>
            </a:r>
            <a:endParaRPr lang="en-GB" sz="2400" b="0" i="0" strike="noStrike" dirty="0">
              <a:effectLst/>
              <a:latin typeface="+mn-lt"/>
            </a:endParaRPr>
          </a:p>
          <a:p>
            <a:pPr marL="0" algn="l" rtl="0" eaLnBrk="1" fontAlgn="ctr" latinLnBrk="0" hangingPunct="1">
              <a:spcBef>
                <a:spcPts val="0"/>
              </a:spcBef>
              <a:spcAft>
                <a:spcPts val="0"/>
              </a:spcAft>
              <a:buNone/>
            </a:pPr>
            <a:endParaRPr lang="en-GB" sz="1800" b="0" i="1" u="none" strike="noStrike" dirty="0">
              <a:solidFill>
                <a:schemeClr val="accent2">
                  <a:lumMod val="50000"/>
                </a:schemeClr>
              </a:solidFill>
              <a:effectLst/>
              <a:latin typeface="+mn-lt"/>
            </a:endParaRPr>
          </a:p>
        </p:txBody>
      </p:sp>
    </p:spTree>
    <p:extLst>
      <p:ext uri="{BB962C8B-B14F-4D97-AF65-F5344CB8AC3E}">
        <p14:creationId xmlns:p14="http://schemas.microsoft.com/office/powerpoint/2010/main" val="12649811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 Box 4">
            <a:extLst>
              <a:ext uri="{FF2B5EF4-FFF2-40B4-BE49-F238E27FC236}">
                <a16:creationId xmlns:a16="http://schemas.microsoft.com/office/drawing/2014/main" id="{3E989AB5-9141-17BE-7BDD-823C69EC901F}"/>
              </a:ext>
            </a:extLst>
          </p:cNvPr>
          <p:cNvSpPr txBox="1">
            <a:spLocks noChangeArrowheads="1"/>
          </p:cNvSpPr>
          <p:nvPr/>
        </p:nvSpPr>
        <p:spPr bwMode="auto">
          <a:xfrm>
            <a:off x="755576" y="548680"/>
            <a:ext cx="8136904" cy="5989332"/>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fontAlgn="base">
              <a:buNone/>
            </a:pPr>
            <a:r>
              <a:rPr lang="en-GB" sz="2800" b="1" kern="1800" dirty="0">
                <a:solidFill>
                  <a:schemeClr val="accent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Capital offenders: the case against uppercase</a:t>
            </a:r>
            <a:r>
              <a:rPr lang="en-GB" sz="2800" b="1" dirty="0">
                <a:solidFill>
                  <a:schemeClr val="accent2">
                    <a:lumMod val="50000"/>
                  </a:schemeClr>
                </a:solidFill>
                <a:effectLst/>
                <a:latin typeface="Times New Roman" panose="02020603050405020304" pitchFamily="18" charset="0"/>
                <a:cs typeface="Times New Roman" panose="02020603050405020304" pitchFamily="18" charset="0"/>
              </a:rPr>
              <a:t> </a:t>
            </a:r>
          </a:p>
          <a:p>
            <a:pPr fontAlgn="base">
              <a:buNone/>
            </a:pPr>
            <a:r>
              <a:rPr lang="en-GB" sz="2400" dirty="0">
                <a:solidFill>
                  <a:srgbClr val="121212"/>
                </a:solidFill>
                <a:effectLst/>
                <a:latin typeface="Times New Roman" panose="02020603050405020304" pitchFamily="18" charset="0"/>
                <a:ea typeface="Times New Roman" panose="02020603050405020304" pitchFamily="18" charset="0"/>
                <a:cs typeface="Times New Roman" panose="02020603050405020304" pitchFamily="18" charset="0"/>
              </a:rPr>
              <a:t>…</a:t>
            </a:r>
          </a:p>
          <a:p>
            <a:pPr fontAlgn="base">
              <a:buNone/>
            </a:pPr>
            <a:r>
              <a:rPr lang="en-GB" sz="2400" dirty="0">
                <a:solidFill>
                  <a:srgbClr val="121212"/>
                </a:solidFill>
                <a:effectLst/>
                <a:latin typeface="Times New Roman" panose="02020603050405020304" pitchFamily="18" charset="0"/>
                <a:ea typeface="Times New Roman" panose="02020603050405020304" pitchFamily="18" charset="0"/>
                <a:cs typeface="Times New Roman" panose="02020603050405020304" pitchFamily="18" charset="0"/>
              </a:rPr>
              <a:t>The </a:t>
            </a:r>
            <a:r>
              <a:rPr lang="en-GB" sz="2400" dirty="0">
                <a:effectLst/>
                <a:latin typeface="Times New Roman" panose="02020603050405020304" pitchFamily="18" charset="0"/>
                <a:ea typeface="Times New Roman" panose="02020603050405020304" pitchFamily="18" charset="0"/>
                <a:cs typeface="Times New Roman" panose="02020603050405020304" pitchFamily="18" charset="0"/>
              </a:rPr>
              <a:t>Guardian style guide </a:t>
            </a:r>
            <a:r>
              <a:rPr lang="en-GB" sz="2400" dirty="0">
                <a:solidFill>
                  <a:srgbClr val="121212"/>
                </a:solidFill>
                <a:effectLst/>
                <a:latin typeface="Times New Roman" panose="02020603050405020304" pitchFamily="18" charset="0"/>
                <a:ea typeface="Times New Roman" panose="02020603050405020304" pitchFamily="18" charset="0"/>
                <a:cs typeface="Times New Roman" panose="02020603050405020304" pitchFamily="18" charset="0"/>
              </a:rPr>
              <a:t>has long encouraged the gradual move away from capitals. So do other newspapers and websites, although some venerable style guides are still agonising over whether to lowercase internet and world wide web. (Be assured they will do so, perhaps in time for the 22nd century.)</a:t>
            </a:r>
            <a:endParaRPr lang="en-GB" sz="2400" dirty="0">
              <a:effectLst/>
              <a:latin typeface="Times New Roman" panose="02020603050405020304" pitchFamily="18" charset="0"/>
              <a:ea typeface="Calibri" panose="020F0502020204030204" pitchFamily="34" charset="0"/>
              <a:cs typeface="Times New Roman" panose="02020603050405020304" pitchFamily="18" charset="0"/>
            </a:endParaRPr>
          </a:p>
          <a:p>
            <a:pPr fontAlgn="base">
              <a:buNone/>
            </a:pPr>
            <a:r>
              <a:rPr lang="en-GB" sz="2400" dirty="0">
                <a:solidFill>
                  <a:srgbClr val="121212"/>
                </a:solidFill>
                <a:effectLst/>
                <a:latin typeface="Times New Roman" panose="02020603050405020304" pitchFamily="18" charset="0"/>
                <a:ea typeface="Times New Roman" panose="02020603050405020304" pitchFamily="18" charset="0"/>
                <a:cs typeface="Times New Roman" panose="02020603050405020304" pitchFamily="18" charset="0"/>
              </a:rPr>
              <a:t>In part, the switch from capitals reflects a society that is less deferential than in the days when the Manchester Guardian would write something like this: "The CHANCELLOR OF THE EXCHEQUER, Mr LLOYD GEORGE, presented the Naval Estimates to Ministers and Members of the House.”</a:t>
            </a:r>
          </a:p>
          <a:p>
            <a:pPr fontAlgn="base">
              <a:buNone/>
            </a:pPr>
            <a:r>
              <a:rPr lang="en-GB" sz="2400" dirty="0">
                <a:solidFill>
                  <a:srgbClr val="121212"/>
                </a:solidFill>
                <a:effectLst/>
                <a:latin typeface="Times New Roman" panose="02020603050405020304" pitchFamily="18" charset="0"/>
                <a:ea typeface="Times New Roman" panose="02020603050405020304" pitchFamily="18" charset="0"/>
                <a:cs typeface="Times New Roman" panose="02020603050405020304" pitchFamily="18" charset="0"/>
              </a:rPr>
              <a:t>Most readers seem comfortable with a less formal style. A grand total of two people complained about our coverage of the pope's, rather than the Pope's, recent visit to the UK.</a:t>
            </a:r>
            <a:endParaRPr lang="en-GB"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57843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 Box 4">
            <a:extLst>
              <a:ext uri="{FF2B5EF4-FFF2-40B4-BE49-F238E27FC236}">
                <a16:creationId xmlns:a16="http://schemas.microsoft.com/office/drawing/2014/main" id="{3E989AB5-9141-17BE-7BDD-823C69EC901F}"/>
              </a:ext>
            </a:extLst>
          </p:cNvPr>
          <p:cNvSpPr txBox="1">
            <a:spLocks noChangeArrowheads="1"/>
          </p:cNvSpPr>
          <p:nvPr/>
        </p:nvSpPr>
        <p:spPr bwMode="auto">
          <a:xfrm>
            <a:off x="755576" y="548680"/>
            <a:ext cx="8136904" cy="6297108"/>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fontAlgn="base">
              <a:buNone/>
            </a:pPr>
            <a:r>
              <a:rPr lang="en-GB" sz="2400" dirty="0">
                <a:solidFill>
                  <a:srgbClr val="121212"/>
                </a:solidFill>
                <a:effectLst/>
                <a:latin typeface="Times New Roman" panose="02020603050405020304" pitchFamily="18" charset="0"/>
                <a:ea typeface="Times New Roman" panose="02020603050405020304" pitchFamily="18" charset="0"/>
                <a:cs typeface="Times New Roman" panose="02020603050405020304" pitchFamily="18" charset="0"/>
              </a:rPr>
              <a:t>We did receive a letter last week complaining that calling David Cameron the prime minister, not the Prime Minister (a style we have been following for more than a decade) reflected a "lowering of standards", but such complaints are few.</a:t>
            </a:r>
            <a:endParaRPr lang="en-GB" sz="2400" dirty="0">
              <a:effectLst/>
              <a:latin typeface="Times New Roman" panose="02020603050405020304" pitchFamily="18" charset="0"/>
              <a:ea typeface="Calibri" panose="020F0502020204030204" pitchFamily="34" charset="0"/>
              <a:cs typeface="Times New Roman" panose="02020603050405020304" pitchFamily="18" charset="0"/>
            </a:endParaRPr>
          </a:p>
          <a:p>
            <a:pPr fontAlgn="base">
              <a:buNone/>
            </a:pPr>
            <a:r>
              <a:rPr lang="en-GB" sz="2400" dirty="0">
                <a:solidFill>
                  <a:srgbClr val="121212"/>
                </a:solidFill>
                <a:effectLst/>
                <a:latin typeface="Times New Roman" panose="02020603050405020304" pitchFamily="18" charset="0"/>
                <a:ea typeface="Times New Roman" panose="02020603050405020304" pitchFamily="18" charset="0"/>
                <a:cs typeface="Times New Roman" panose="02020603050405020304" pitchFamily="18" charset="0"/>
              </a:rPr>
              <a:t>We need to be ever-vigilant, however, against the capital offenders. Politicians, civil servants and Estate Agents are three groups that remain intent on drowning us all in this alphabet soup. (Yesterday I was presented with a government statement that said: "On the Chancellor's recommendation the Prime Minister has appointed the Secretary of State for Energy and Climate Change to the Public Expenditure Committee ... ")</a:t>
            </a:r>
            <a:endParaRPr lang="en-GB" sz="2400" dirty="0">
              <a:effectLst/>
              <a:latin typeface="Times New Roman" panose="02020603050405020304" pitchFamily="18" charset="0"/>
              <a:ea typeface="Calibri" panose="020F0502020204030204" pitchFamily="34" charset="0"/>
              <a:cs typeface="Times New Roman" panose="02020603050405020304" pitchFamily="18" charset="0"/>
            </a:endParaRPr>
          </a:p>
          <a:p>
            <a:pPr>
              <a:buNone/>
            </a:pPr>
            <a:endParaRPr lang="en-GB" sz="2400" i="1" dirty="0">
              <a:solidFill>
                <a:schemeClr val="accent2">
                  <a:lumMod val="50000"/>
                </a:schemeClr>
              </a:solidFill>
              <a:latin typeface="+mn-lt"/>
              <a:cs typeface="Times New Roman" panose="02020603050405020304" pitchFamily="18" charset="0"/>
            </a:endParaRPr>
          </a:p>
          <a:p>
            <a:pPr>
              <a:buNone/>
            </a:pPr>
            <a:r>
              <a:rPr lang="en-GB" sz="2400" i="1" dirty="0">
                <a:solidFill>
                  <a:schemeClr val="accent2">
                    <a:lumMod val="50000"/>
                  </a:schemeClr>
                </a:solidFill>
                <a:latin typeface="+mn-lt"/>
                <a:cs typeface="Times New Roman" panose="02020603050405020304" pitchFamily="18" charset="0"/>
              </a:rPr>
              <a:t>David Marsh, The Guardian, October 2010</a:t>
            </a:r>
          </a:p>
          <a:p>
            <a:pPr>
              <a:buNone/>
            </a:pPr>
            <a:endParaRPr lang="en-GB" sz="2000" i="1" dirty="0">
              <a:solidFill>
                <a:schemeClr val="accent2">
                  <a:lumMod val="50000"/>
                </a:schemeClr>
              </a:solidFill>
              <a:latin typeface="+mn-lt"/>
            </a:endParaRPr>
          </a:p>
          <a:p>
            <a:pPr marL="0" algn="l" rtl="0" eaLnBrk="1" fontAlgn="ctr" latinLnBrk="0" hangingPunct="1">
              <a:spcBef>
                <a:spcPts val="0"/>
              </a:spcBef>
              <a:spcAft>
                <a:spcPts val="0"/>
              </a:spcAft>
              <a:buNone/>
            </a:pPr>
            <a:r>
              <a:rPr lang="en-GB" sz="2000" i="1" kern="1800" dirty="0">
                <a:solidFill>
                  <a:schemeClr val="accent2">
                    <a:lumMod val="50000"/>
                  </a:schemeClr>
                </a:solidFill>
                <a:effectLst/>
                <a:latin typeface="+mn-lt"/>
                <a:ea typeface="Times New Roman" panose="02020603050405020304" pitchFamily="18" charset="0"/>
                <a:cs typeface="Times New Roman" panose="02020603050405020304" pitchFamily="18" charset="0"/>
              </a:rPr>
              <a:t>https://</a:t>
            </a:r>
            <a:r>
              <a:rPr lang="en-GB" sz="2000" i="1" kern="1800" dirty="0" err="1">
                <a:solidFill>
                  <a:schemeClr val="accent2">
                    <a:lumMod val="50000"/>
                  </a:schemeClr>
                </a:solidFill>
                <a:effectLst/>
                <a:latin typeface="+mn-lt"/>
                <a:ea typeface="Times New Roman" panose="02020603050405020304" pitchFamily="18" charset="0"/>
                <a:cs typeface="Times New Roman" panose="02020603050405020304" pitchFamily="18" charset="0"/>
              </a:rPr>
              <a:t>www.theguardian.com</a:t>
            </a:r>
            <a:r>
              <a:rPr lang="en-GB" sz="2000" i="1" kern="1800" dirty="0">
                <a:solidFill>
                  <a:schemeClr val="accent2">
                    <a:lumMod val="50000"/>
                  </a:schemeClr>
                </a:solidFill>
                <a:effectLst/>
                <a:latin typeface="+mn-lt"/>
                <a:ea typeface="Times New Roman" panose="02020603050405020304" pitchFamily="18" charset="0"/>
                <a:cs typeface="Times New Roman" panose="02020603050405020304" pitchFamily="18" charset="0"/>
              </a:rPr>
              <a:t>/media/mind-your-language/2010/oct/04/new-</a:t>
            </a:r>
            <a:r>
              <a:rPr lang="en-GB" sz="2000" i="1" kern="1800" dirty="0" err="1">
                <a:solidFill>
                  <a:schemeClr val="accent2">
                    <a:lumMod val="50000"/>
                  </a:schemeClr>
                </a:solidFill>
                <a:effectLst/>
                <a:latin typeface="+mn-lt"/>
                <a:ea typeface="Times New Roman" panose="02020603050405020304" pitchFamily="18" charset="0"/>
                <a:cs typeface="Times New Roman" panose="02020603050405020304" pitchFamily="18" charset="0"/>
              </a:rPr>
              <a:t>york</a:t>
            </a:r>
            <a:r>
              <a:rPr lang="en-GB" sz="2000" i="1" kern="1800" dirty="0">
                <a:solidFill>
                  <a:schemeClr val="accent2">
                    <a:lumMod val="50000"/>
                  </a:schemeClr>
                </a:solidFill>
                <a:effectLst/>
                <a:latin typeface="+mn-lt"/>
                <a:ea typeface="Times New Roman" panose="02020603050405020304" pitchFamily="18" charset="0"/>
                <a:cs typeface="Times New Roman" panose="02020603050405020304" pitchFamily="18" charset="0"/>
              </a:rPr>
              <a:t>-street-signs-capitals</a:t>
            </a:r>
            <a:r>
              <a:rPr lang="en-GB" sz="2000" i="1" dirty="0">
                <a:solidFill>
                  <a:schemeClr val="accent2">
                    <a:lumMod val="50000"/>
                  </a:schemeClr>
                </a:solidFill>
                <a:effectLst/>
                <a:latin typeface="+mn-lt"/>
              </a:rPr>
              <a:t> </a:t>
            </a:r>
            <a:endParaRPr lang="en-GB" sz="2000" b="0" i="0" strike="noStrike" dirty="0">
              <a:effectLst/>
              <a:latin typeface="+mn-lt"/>
            </a:endParaRPr>
          </a:p>
        </p:txBody>
      </p:sp>
    </p:spTree>
    <p:extLst>
      <p:ext uri="{BB962C8B-B14F-4D97-AF65-F5344CB8AC3E}">
        <p14:creationId xmlns:p14="http://schemas.microsoft.com/office/powerpoint/2010/main" val="18151839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 Box 4">
            <a:extLst>
              <a:ext uri="{FF2B5EF4-FFF2-40B4-BE49-F238E27FC236}">
                <a16:creationId xmlns:a16="http://schemas.microsoft.com/office/drawing/2014/main" id="{3E989AB5-9141-17BE-7BDD-823C69EC901F}"/>
              </a:ext>
            </a:extLst>
          </p:cNvPr>
          <p:cNvSpPr txBox="1">
            <a:spLocks noChangeArrowheads="1"/>
          </p:cNvSpPr>
          <p:nvPr/>
        </p:nvSpPr>
        <p:spPr bwMode="auto">
          <a:xfrm>
            <a:off x="755576" y="548680"/>
            <a:ext cx="8136904" cy="5265865"/>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nSpc>
                <a:spcPct val="107000"/>
              </a:lnSpc>
              <a:spcAft>
                <a:spcPts val="800"/>
              </a:spcAft>
              <a:buNone/>
            </a:pPr>
            <a:r>
              <a:rPr lang="en-GB" sz="3600" b="1" dirty="0">
                <a:solidFill>
                  <a:schemeClr val="accent2">
                    <a:lumMod val="50000"/>
                  </a:schemeClr>
                </a:solidFill>
                <a:latin typeface="+mn-lt"/>
                <a:ea typeface="Calibri" panose="020F0502020204030204" pitchFamily="34" charset="0"/>
                <a:cs typeface="Times New Roman" panose="02020603050405020304" pitchFamily="18" charset="0"/>
              </a:rPr>
              <a:t>… in German</a:t>
            </a:r>
            <a:endParaRPr lang="en-GB" sz="3600" b="1" dirty="0">
              <a:solidFill>
                <a:schemeClr val="accent2">
                  <a:lumMod val="50000"/>
                </a:schemeClr>
              </a:solidFill>
              <a:effectLst/>
              <a:latin typeface="+mn-lt"/>
              <a:ea typeface="Calibri" panose="020F0502020204030204" pitchFamily="34" charset="0"/>
              <a:cs typeface="Times New Roman" panose="02020603050405020304" pitchFamily="18" charset="0"/>
            </a:endParaRPr>
          </a:p>
          <a:p>
            <a:pPr>
              <a:spcBef>
                <a:spcPts val="600"/>
              </a:spcBef>
              <a:spcAft>
                <a:spcPts val="1200"/>
              </a:spcAft>
              <a:buNone/>
            </a:pPr>
            <a:r>
              <a:rPr lang="en-GB" sz="2400" dirty="0">
                <a:solidFill>
                  <a:schemeClr val="accent2">
                    <a:lumMod val="50000"/>
                  </a:schemeClr>
                </a:solidFill>
                <a:effectLst/>
                <a:latin typeface="+mn-lt"/>
                <a:ea typeface="Times New Roman" panose="02020603050405020304" pitchFamily="18" charset="0"/>
                <a:cs typeface="Times New Roman" panose="02020603050405020304" pitchFamily="18" charset="0"/>
              </a:rPr>
              <a:t>All</a:t>
            </a:r>
            <a:r>
              <a:rPr lang="en-GB" sz="2400" dirty="0">
                <a:effectLst/>
                <a:latin typeface="+mn-lt"/>
                <a:ea typeface="Times New Roman" panose="02020603050405020304" pitchFamily="18" charset="0"/>
                <a:cs typeface="Times New Roman" panose="02020603050405020304" pitchFamily="18" charset="0"/>
              </a:rPr>
              <a:t> </a:t>
            </a:r>
            <a:r>
              <a:rPr lang="en-GB" sz="2400" dirty="0">
                <a:solidFill>
                  <a:schemeClr val="accent2">
                    <a:lumMod val="50000"/>
                  </a:schemeClr>
                </a:solidFill>
                <a:effectLst/>
                <a:latin typeface="+mn-lt"/>
                <a:ea typeface="Times New Roman" panose="02020603050405020304" pitchFamily="18" charset="0"/>
                <a:cs typeface="Times New Roman" panose="02020603050405020304" pitchFamily="18" charset="0"/>
              </a:rPr>
              <a:t>nouns</a:t>
            </a:r>
            <a:r>
              <a:rPr lang="en-GB" sz="2400" dirty="0">
                <a:effectLst/>
                <a:latin typeface="+mn-lt"/>
                <a:ea typeface="Times New Roman" panose="02020603050405020304" pitchFamily="18" charset="0"/>
                <a:cs typeface="Times New Roman" panose="02020603050405020304" pitchFamily="18" charset="0"/>
              </a:rPr>
              <a:t> have an </a:t>
            </a:r>
            <a:r>
              <a:rPr lang="en-GB" sz="2400" dirty="0">
                <a:solidFill>
                  <a:schemeClr val="accent2">
                    <a:lumMod val="50000"/>
                  </a:schemeClr>
                </a:solidFill>
                <a:effectLst/>
                <a:latin typeface="+mn-lt"/>
                <a:ea typeface="Times New Roman" panose="02020603050405020304" pitchFamily="18" charset="0"/>
                <a:cs typeface="Times New Roman" panose="02020603050405020304" pitchFamily="18" charset="0"/>
              </a:rPr>
              <a:t>initial capital</a:t>
            </a:r>
            <a:r>
              <a:rPr lang="en-GB" sz="2400" dirty="0">
                <a:effectLst/>
                <a:latin typeface="+mn-lt"/>
                <a:ea typeface="Times New Roman" panose="02020603050405020304" pitchFamily="18" charset="0"/>
                <a:cs typeface="Times New Roman" panose="02020603050405020304" pitchFamily="18" charset="0"/>
              </a:rPr>
              <a:t>. </a:t>
            </a:r>
          </a:p>
          <a:p>
            <a:pPr>
              <a:spcBef>
                <a:spcPts val="600"/>
              </a:spcBef>
              <a:spcAft>
                <a:spcPts val="1200"/>
              </a:spcAft>
              <a:buNone/>
            </a:pPr>
            <a:r>
              <a:rPr lang="en-GB" sz="2400" dirty="0">
                <a:solidFill>
                  <a:srgbClr val="282828"/>
                </a:solidFill>
                <a:effectLst/>
                <a:latin typeface="+mn-lt"/>
                <a:ea typeface="Calibri" panose="020F0502020204030204" pitchFamily="34" charset="0"/>
                <a:cs typeface="Times New Roman" panose="02020603050405020304" pitchFamily="18" charset="0"/>
              </a:rPr>
              <a:t>The German </a:t>
            </a:r>
            <a:r>
              <a:rPr lang="en-GB" sz="2400" dirty="0">
                <a:solidFill>
                  <a:schemeClr val="accent2">
                    <a:lumMod val="50000"/>
                  </a:schemeClr>
                </a:solidFill>
                <a:effectLst/>
                <a:latin typeface="+mn-lt"/>
                <a:ea typeface="Calibri" panose="020F0502020204030204" pitchFamily="34" charset="0"/>
                <a:cs typeface="Times New Roman" panose="02020603050405020304" pitchFamily="18" charset="0"/>
              </a:rPr>
              <a:t>personal pronoun "Sie" </a:t>
            </a:r>
            <a:r>
              <a:rPr lang="en-GB" sz="2400" dirty="0">
                <a:solidFill>
                  <a:srgbClr val="282828"/>
                </a:solidFill>
                <a:effectLst/>
                <a:latin typeface="+mn-lt"/>
                <a:ea typeface="Calibri" panose="020F0502020204030204" pitchFamily="34" charset="0"/>
                <a:cs typeface="Times New Roman" panose="02020603050405020304" pitchFamily="18" charset="0"/>
              </a:rPr>
              <a:t>[formal or plural “you”] must be </a:t>
            </a:r>
            <a:r>
              <a:rPr lang="en-GB" sz="2400" dirty="0">
                <a:solidFill>
                  <a:schemeClr val="accent2">
                    <a:lumMod val="50000"/>
                  </a:schemeClr>
                </a:solidFill>
                <a:effectLst/>
                <a:latin typeface="+mn-lt"/>
                <a:ea typeface="Calibri" panose="020F0502020204030204" pitchFamily="34" charset="0"/>
                <a:cs typeface="Times New Roman" panose="02020603050405020304" pitchFamily="18" charset="0"/>
              </a:rPr>
              <a:t>capitalized</a:t>
            </a:r>
            <a:r>
              <a:rPr lang="en-GB" sz="2400" dirty="0">
                <a:solidFill>
                  <a:srgbClr val="282828"/>
                </a:solidFill>
                <a:effectLst/>
                <a:latin typeface="+mn-lt"/>
                <a:ea typeface="Calibri" panose="020F0502020204030204" pitchFamily="34" charset="0"/>
                <a:cs typeface="Times New Roman" panose="02020603050405020304" pitchFamily="18" charset="0"/>
              </a:rPr>
              <a:t>. </a:t>
            </a:r>
          </a:p>
          <a:p>
            <a:pPr>
              <a:spcBef>
                <a:spcPts val="600"/>
              </a:spcBef>
              <a:spcAft>
                <a:spcPts val="1200"/>
              </a:spcAft>
              <a:buNone/>
            </a:pPr>
            <a:r>
              <a:rPr lang="en-GB" sz="2000" dirty="0">
                <a:solidFill>
                  <a:srgbClr val="282828"/>
                </a:solidFill>
                <a:effectLst/>
                <a:latin typeface="+mn-lt"/>
                <a:ea typeface="Calibri" panose="020F0502020204030204" pitchFamily="34" charset="0"/>
                <a:cs typeface="Times New Roman" panose="02020603050405020304" pitchFamily="18" charset="0"/>
              </a:rPr>
              <a:t>Spelling reform logically left the formal Sie and its related forms (</a:t>
            </a:r>
            <a:r>
              <a:rPr lang="en-GB" sz="2000" dirty="0" err="1">
                <a:solidFill>
                  <a:srgbClr val="282828"/>
                </a:solidFill>
                <a:effectLst/>
                <a:latin typeface="+mn-lt"/>
                <a:ea typeface="Calibri" panose="020F0502020204030204" pitchFamily="34" charset="0"/>
                <a:cs typeface="Times New Roman" panose="02020603050405020304" pitchFamily="18" charset="0"/>
              </a:rPr>
              <a:t>Ihnen,Ihr</a:t>
            </a:r>
            <a:r>
              <a:rPr lang="en-GB" sz="2000" dirty="0">
                <a:solidFill>
                  <a:srgbClr val="282828"/>
                </a:solidFill>
                <a:effectLst/>
                <a:latin typeface="+mn-lt"/>
                <a:ea typeface="Calibri" panose="020F0502020204030204" pitchFamily="34" charset="0"/>
                <a:cs typeface="Times New Roman" panose="02020603050405020304" pitchFamily="18" charset="0"/>
              </a:rPr>
              <a:t>) capitalized, but called for the informal, familiar forms of "you" (</a:t>
            </a:r>
            <a:r>
              <a:rPr lang="en-GB" sz="2000" dirty="0" err="1">
                <a:solidFill>
                  <a:srgbClr val="282828"/>
                </a:solidFill>
                <a:effectLst/>
                <a:latin typeface="+mn-lt"/>
                <a:ea typeface="Calibri" panose="020F0502020204030204" pitchFamily="34" charset="0"/>
                <a:cs typeface="Times New Roman" panose="02020603050405020304" pitchFamily="18" charset="0"/>
              </a:rPr>
              <a:t>du,dich</a:t>
            </a:r>
            <a:r>
              <a:rPr lang="en-GB" sz="2000" dirty="0">
                <a:solidFill>
                  <a:srgbClr val="282828"/>
                </a:solidFill>
                <a:effectLst/>
                <a:latin typeface="+mn-lt"/>
                <a:ea typeface="Calibri" panose="020F0502020204030204" pitchFamily="34" charset="0"/>
                <a:cs typeface="Times New Roman" panose="02020603050405020304" pitchFamily="18" charset="0"/>
              </a:rPr>
              <a:t>, </a:t>
            </a:r>
            <a:r>
              <a:rPr lang="en-GB" sz="2000" dirty="0" err="1">
                <a:solidFill>
                  <a:srgbClr val="282828"/>
                </a:solidFill>
                <a:effectLst/>
                <a:latin typeface="+mn-lt"/>
                <a:ea typeface="Calibri" panose="020F0502020204030204" pitchFamily="34" charset="0"/>
                <a:cs typeface="Times New Roman" panose="02020603050405020304" pitchFamily="18" charset="0"/>
              </a:rPr>
              <a:t>ihr</a:t>
            </a:r>
            <a:r>
              <a:rPr lang="en-GB" sz="2000" dirty="0">
                <a:solidFill>
                  <a:srgbClr val="282828"/>
                </a:solidFill>
                <a:effectLst/>
                <a:latin typeface="+mn-lt"/>
                <a:ea typeface="Calibri" panose="020F0502020204030204" pitchFamily="34" charset="0"/>
                <a:cs typeface="Times New Roman" panose="02020603050405020304" pitchFamily="18" charset="0"/>
              </a:rPr>
              <a:t>, </a:t>
            </a:r>
            <a:r>
              <a:rPr lang="en-GB" sz="2000" dirty="0" err="1">
                <a:solidFill>
                  <a:srgbClr val="282828"/>
                </a:solidFill>
                <a:effectLst/>
                <a:latin typeface="+mn-lt"/>
                <a:ea typeface="Calibri" panose="020F0502020204030204" pitchFamily="34" charset="0"/>
                <a:cs typeface="Times New Roman" panose="02020603050405020304" pitchFamily="18" charset="0"/>
              </a:rPr>
              <a:t>euch</a:t>
            </a:r>
            <a:r>
              <a:rPr lang="en-GB" sz="2000" dirty="0">
                <a:solidFill>
                  <a:srgbClr val="282828"/>
                </a:solidFill>
                <a:effectLst/>
                <a:latin typeface="+mn-lt"/>
                <a:ea typeface="Calibri" panose="020F0502020204030204" pitchFamily="34" charset="0"/>
                <a:cs typeface="Times New Roman" panose="02020603050405020304" pitchFamily="18" charset="0"/>
              </a:rPr>
              <a:t>, etc.) to be in lower case letters. </a:t>
            </a:r>
            <a:r>
              <a:rPr lang="en-GB" sz="2000" dirty="0">
                <a:effectLst/>
                <a:latin typeface="+mn-lt"/>
              </a:rPr>
              <a:t> </a:t>
            </a:r>
            <a:endParaRPr lang="en-GB" sz="2000" b="0" i="0" strike="noStrike" dirty="0">
              <a:effectLst/>
              <a:latin typeface="+mn-lt"/>
            </a:endParaRPr>
          </a:p>
          <a:p>
            <a:pPr marL="0" algn="l" rtl="0" eaLnBrk="1" fontAlgn="ctr" latinLnBrk="0" hangingPunct="1">
              <a:spcBef>
                <a:spcPts val="0"/>
              </a:spcBef>
              <a:spcAft>
                <a:spcPts val="0"/>
              </a:spcAft>
              <a:buNone/>
            </a:pPr>
            <a:endParaRPr lang="en-GB" sz="1800" i="1" dirty="0">
              <a:solidFill>
                <a:schemeClr val="accent2">
                  <a:lumMod val="50000"/>
                </a:schemeClr>
              </a:solidFill>
              <a:latin typeface="+mn-lt"/>
            </a:endParaRPr>
          </a:p>
          <a:p>
            <a:pPr marL="0" algn="l" rtl="0" eaLnBrk="1" fontAlgn="ctr" latinLnBrk="0" hangingPunct="1">
              <a:spcBef>
                <a:spcPts val="0"/>
              </a:spcBef>
              <a:spcAft>
                <a:spcPts val="0"/>
              </a:spcAft>
              <a:buNone/>
            </a:pPr>
            <a:r>
              <a:rPr lang="en-GB" sz="2400" dirty="0">
                <a:solidFill>
                  <a:schemeClr val="accent2">
                    <a:lumMod val="50000"/>
                  </a:schemeClr>
                </a:solidFill>
                <a:latin typeface="+mn-lt"/>
                <a:ea typeface="Calibri" panose="020F0502020204030204" pitchFamily="34" charset="0"/>
                <a:cs typeface="Times New Roman" panose="02020603050405020304" pitchFamily="18" charset="0"/>
              </a:rPr>
              <a:t>A</a:t>
            </a:r>
            <a:r>
              <a:rPr lang="en-GB" sz="2400" dirty="0">
                <a:solidFill>
                  <a:schemeClr val="accent2">
                    <a:lumMod val="50000"/>
                  </a:schemeClr>
                </a:solidFill>
                <a:effectLst/>
                <a:latin typeface="+mn-lt"/>
                <a:ea typeface="Calibri" panose="020F0502020204030204" pitchFamily="34" charset="0"/>
                <a:cs typeface="Times New Roman" panose="02020603050405020304" pitchFamily="18" charset="0"/>
              </a:rPr>
              <a:t>djectives</a:t>
            </a:r>
            <a:r>
              <a:rPr lang="en-GB" sz="2400" dirty="0">
                <a:solidFill>
                  <a:srgbClr val="282828"/>
                </a:solidFill>
                <a:effectLst/>
                <a:latin typeface="+mn-lt"/>
                <a:ea typeface="Calibri" panose="020F0502020204030204" pitchFamily="34" charset="0"/>
                <a:cs typeface="Times New Roman" panose="02020603050405020304" pitchFamily="18" charset="0"/>
              </a:rPr>
              <a:t> — including those of nationality — are generally </a:t>
            </a:r>
            <a:r>
              <a:rPr lang="en-GB" sz="2400" b="1" i="1" dirty="0">
                <a:solidFill>
                  <a:schemeClr val="accent2">
                    <a:lumMod val="50000"/>
                  </a:schemeClr>
                </a:solidFill>
                <a:effectLst/>
                <a:latin typeface="+mn-lt"/>
                <a:ea typeface="Calibri" panose="020F0502020204030204" pitchFamily="34" charset="0"/>
                <a:cs typeface="Times New Roman" panose="02020603050405020304" pitchFamily="18" charset="0"/>
              </a:rPr>
              <a:t>not</a:t>
            </a:r>
            <a:r>
              <a:rPr lang="en-GB" sz="2400" dirty="0">
                <a:solidFill>
                  <a:schemeClr val="accent2">
                    <a:lumMod val="50000"/>
                  </a:schemeClr>
                </a:solidFill>
                <a:effectLst/>
                <a:latin typeface="+mn-lt"/>
                <a:ea typeface="Calibri" panose="020F0502020204030204" pitchFamily="34" charset="0"/>
                <a:cs typeface="Times New Roman" panose="02020603050405020304" pitchFamily="18" charset="0"/>
              </a:rPr>
              <a:t> capitalized</a:t>
            </a:r>
            <a:r>
              <a:rPr lang="en-GB" sz="2400" dirty="0">
                <a:solidFill>
                  <a:srgbClr val="282828"/>
                </a:solidFill>
                <a:effectLst/>
                <a:latin typeface="+mn-lt"/>
                <a:ea typeface="Calibri" panose="020F0502020204030204" pitchFamily="34" charset="0"/>
                <a:cs typeface="Times New Roman" panose="02020603050405020304" pitchFamily="18" charset="0"/>
              </a:rPr>
              <a:t>. </a:t>
            </a:r>
            <a:r>
              <a:rPr lang="en-GB" sz="2400" dirty="0">
                <a:effectLst/>
                <a:latin typeface="+mn-lt"/>
              </a:rPr>
              <a:t> Exceptions include legal, geographical and historical terms, official titles … e.g. </a:t>
            </a:r>
            <a:r>
              <a:rPr lang="en-GB" sz="2400" dirty="0">
                <a:solidFill>
                  <a:srgbClr val="282828"/>
                </a:solidFill>
                <a:effectLst/>
                <a:latin typeface="+mn-lt"/>
                <a:ea typeface="Calibri" panose="020F0502020204030204" pitchFamily="34" charset="0"/>
                <a:cs typeface="Times New Roman" panose="02020603050405020304" pitchFamily="18" charset="0"/>
              </a:rPr>
              <a:t>der </a:t>
            </a:r>
            <a:r>
              <a:rPr lang="en-GB" sz="2400" dirty="0" err="1">
                <a:solidFill>
                  <a:srgbClr val="282828"/>
                </a:solidFill>
                <a:effectLst/>
                <a:latin typeface="+mn-lt"/>
                <a:ea typeface="Calibri" panose="020F0502020204030204" pitchFamily="34" charset="0"/>
                <a:cs typeface="Times New Roman" panose="02020603050405020304" pitchFamily="18" charset="0"/>
              </a:rPr>
              <a:t>Nahe</a:t>
            </a:r>
            <a:r>
              <a:rPr lang="en-GB" sz="2400" dirty="0">
                <a:solidFill>
                  <a:srgbClr val="282828"/>
                </a:solidFill>
                <a:effectLst/>
                <a:latin typeface="+mn-lt"/>
                <a:ea typeface="Calibri" panose="020F0502020204030204" pitchFamily="34" charset="0"/>
                <a:cs typeface="Times New Roman" panose="02020603050405020304" pitchFamily="18" charset="0"/>
              </a:rPr>
              <a:t> </a:t>
            </a:r>
            <a:r>
              <a:rPr lang="en-GB" sz="2400" dirty="0" err="1">
                <a:solidFill>
                  <a:srgbClr val="282828"/>
                </a:solidFill>
                <a:effectLst/>
                <a:latin typeface="+mn-lt"/>
                <a:ea typeface="Calibri" panose="020F0502020204030204" pitchFamily="34" charset="0"/>
                <a:cs typeface="Times New Roman" panose="02020603050405020304" pitchFamily="18" charset="0"/>
              </a:rPr>
              <a:t>Osten</a:t>
            </a:r>
            <a:r>
              <a:rPr lang="en-GB" sz="2400" dirty="0">
                <a:solidFill>
                  <a:srgbClr val="282828"/>
                </a:solidFill>
                <a:effectLst/>
                <a:latin typeface="+mn-lt"/>
                <a:ea typeface="Calibri" panose="020F0502020204030204" pitchFamily="34" charset="0"/>
                <a:cs typeface="Times New Roman" panose="02020603050405020304" pitchFamily="18" charset="0"/>
              </a:rPr>
              <a:t> (the Middle East). </a:t>
            </a:r>
            <a:r>
              <a:rPr lang="en-GB" sz="2400" dirty="0">
                <a:effectLst/>
                <a:latin typeface="+mn-lt"/>
              </a:rPr>
              <a:t> </a:t>
            </a:r>
            <a:endParaRPr lang="en-GB" sz="2400" b="0" i="1" u="none" strike="noStrike" dirty="0">
              <a:solidFill>
                <a:schemeClr val="accent2">
                  <a:lumMod val="50000"/>
                </a:schemeClr>
              </a:solidFill>
              <a:effectLst/>
              <a:latin typeface="+mn-lt"/>
            </a:endParaRPr>
          </a:p>
        </p:txBody>
      </p:sp>
    </p:spTree>
    <p:extLst>
      <p:ext uri="{BB962C8B-B14F-4D97-AF65-F5344CB8AC3E}">
        <p14:creationId xmlns:p14="http://schemas.microsoft.com/office/powerpoint/2010/main" val="38213831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 Box 4">
            <a:extLst>
              <a:ext uri="{FF2B5EF4-FFF2-40B4-BE49-F238E27FC236}">
                <a16:creationId xmlns:a16="http://schemas.microsoft.com/office/drawing/2014/main" id="{3E989AB5-9141-17BE-7BDD-823C69EC901F}"/>
              </a:ext>
            </a:extLst>
          </p:cNvPr>
          <p:cNvSpPr txBox="1">
            <a:spLocks noChangeArrowheads="1"/>
          </p:cNvSpPr>
          <p:nvPr/>
        </p:nvSpPr>
        <p:spPr bwMode="auto">
          <a:xfrm>
            <a:off x="755576" y="548680"/>
            <a:ext cx="8136904" cy="5111977"/>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nSpc>
                <a:spcPct val="107000"/>
              </a:lnSpc>
              <a:spcAft>
                <a:spcPts val="800"/>
              </a:spcAft>
              <a:buNone/>
            </a:pPr>
            <a:r>
              <a:rPr lang="en-GB" sz="3600" b="1" dirty="0">
                <a:solidFill>
                  <a:schemeClr val="accent2">
                    <a:lumMod val="50000"/>
                  </a:schemeClr>
                </a:solidFill>
                <a:latin typeface="+mn-lt"/>
                <a:ea typeface="Calibri" panose="020F0502020204030204" pitchFamily="34" charset="0"/>
                <a:cs typeface="Times New Roman" panose="02020603050405020304" pitchFamily="18" charset="0"/>
              </a:rPr>
              <a:t>… in French</a:t>
            </a:r>
            <a:endParaRPr lang="en-GB" sz="3600" b="1" dirty="0">
              <a:solidFill>
                <a:schemeClr val="accent2">
                  <a:lumMod val="50000"/>
                </a:schemeClr>
              </a:solidFill>
              <a:effectLst/>
              <a:latin typeface="+mn-lt"/>
              <a:ea typeface="Calibri" panose="020F0502020204030204" pitchFamily="34" charset="0"/>
              <a:cs typeface="Times New Roman" panose="02020603050405020304" pitchFamily="18" charset="0"/>
            </a:endParaRPr>
          </a:p>
          <a:p>
            <a:pPr>
              <a:spcBef>
                <a:spcPts val="600"/>
              </a:spcBef>
              <a:spcAft>
                <a:spcPts val="1200"/>
              </a:spcAft>
              <a:buNone/>
            </a:pPr>
            <a:r>
              <a:rPr lang="en-GB" sz="2400" dirty="0">
                <a:solidFill>
                  <a:srgbClr val="000000"/>
                </a:solidFill>
                <a:effectLst/>
                <a:latin typeface="+mn-lt"/>
                <a:ea typeface="Calibri" panose="020F0502020204030204" pitchFamily="34" charset="0"/>
              </a:rPr>
              <a:t>The use of capital letters (</a:t>
            </a:r>
            <a:r>
              <a:rPr lang="en-GB" sz="2400" i="1" dirty="0">
                <a:solidFill>
                  <a:srgbClr val="000000"/>
                </a:solidFill>
                <a:effectLst/>
                <a:latin typeface="+mn-lt"/>
                <a:ea typeface="Calibri" panose="020F0502020204030204" pitchFamily="34" charset="0"/>
              </a:rPr>
              <a:t>les majuscules</a:t>
            </a:r>
            <a:r>
              <a:rPr lang="en-GB" sz="2400" dirty="0">
                <a:solidFill>
                  <a:srgbClr val="000000"/>
                </a:solidFill>
                <a:effectLst/>
                <a:latin typeface="+mn-lt"/>
                <a:ea typeface="Calibri" panose="020F0502020204030204" pitchFamily="34" charset="0"/>
              </a:rPr>
              <a:t>) is </a:t>
            </a:r>
            <a:r>
              <a:rPr lang="en-GB" sz="2400" dirty="0">
                <a:solidFill>
                  <a:schemeClr val="accent2">
                    <a:lumMod val="50000"/>
                  </a:schemeClr>
                </a:solidFill>
                <a:effectLst/>
                <a:latin typeface="+mn-lt"/>
                <a:ea typeface="Calibri" panose="020F0502020204030204" pitchFamily="34" charset="0"/>
              </a:rPr>
              <a:t>much less common in French </a:t>
            </a:r>
            <a:r>
              <a:rPr lang="en-GB" sz="2400" dirty="0">
                <a:solidFill>
                  <a:srgbClr val="000000"/>
                </a:solidFill>
                <a:effectLst/>
                <a:latin typeface="+mn-lt"/>
                <a:ea typeface="Calibri" panose="020F0502020204030204" pitchFamily="34" charset="0"/>
              </a:rPr>
              <a:t>than in English. </a:t>
            </a:r>
          </a:p>
          <a:p>
            <a:pPr>
              <a:spcBef>
                <a:spcPts val="600"/>
              </a:spcBef>
              <a:spcAft>
                <a:spcPts val="1200"/>
              </a:spcAft>
              <a:buNone/>
            </a:pPr>
            <a:r>
              <a:rPr lang="en-GB" sz="2400" dirty="0">
                <a:solidFill>
                  <a:schemeClr val="accent2">
                    <a:lumMod val="50000"/>
                  </a:schemeClr>
                </a:solidFill>
                <a:effectLst/>
                <a:latin typeface="+mn-lt"/>
                <a:ea typeface="Times New Roman" panose="02020603050405020304" pitchFamily="18" charset="0"/>
                <a:cs typeface="Times New Roman" panose="02020603050405020304" pitchFamily="18" charset="0"/>
              </a:rPr>
              <a:t>Days</a:t>
            </a:r>
            <a:r>
              <a:rPr lang="en-GB" sz="2400" dirty="0">
                <a:solidFill>
                  <a:srgbClr val="000000"/>
                </a:solidFill>
                <a:effectLst/>
                <a:latin typeface="+mn-lt"/>
                <a:ea typeface="Times New Roman" panose="02020603050405020304" pitchFamily="18" charset="0"/>
                <a:cs typeface="Times New Roman" panose="02020603050405020304" pitchFamily="18" charset="0"/>
              </a:rPr>
              <a:t> of the week and </a:t>
            </a:r>
            <a:r>
              <a:rPr lang="en-GB" sz="2400" dirty="0">
                <a:solidFill>
                  <a:schemeClr val="accent2">
                    <a:lumMod val="50000"/>
                  </a:schemeClr>
                </a:solidFill>
                <a:effectLst/>
                <a:latin typeface="+mn-lt"/>
                <a:ea typeface="Times New Roman" panose="02020603050405020304" pitchFamily="18" charset="0"/>
                <a:cs typeface="Times New Roman" panose="02020603050405020304" pitchFamily="18" charset="0"/>
              </a:rPr>
              <a:t>months</a:t>
            </a:r>
            <a:r>
              <a:rPr lang="en-GB" sz="2400" dirty="0">
                <a:solidFill>
                  <a:srgbClr val="000000"/>
                </a:solidFill>
                <a:effectLst/>
                <a:latin typeface="+mn-lt"/>
                <a:ea typeface="Times New Roman" panose="02020603050405020304" pitchFamily="18" charset="0"/>
                <a:cs typeface="Times New Roman" panose="02020603050405020304" pitchFamily="18" charset="0"/>
              </a:rPr>
              <a:t> of the year are </a:t>
            </a:r>
            <a:r>
              <a:rPr lang="en-GB" sz="2400" dirty="0">
                <a:solidFill>
                  <a:schemeClr val="accent2">
                    <a:lumMod val="50000"/>
                  </a:schemeClr>
                </a:solidFill>
                <a:effectLst/>
                <a:latin typeface="+mn-lt"/>
                <a:ea typeface="Times New Roman" panose="02020603050405020304" pitchFamily="18" charset="0"/>
                <a:cs typeface="Times New Roman" panose="02020603050405020304" pitchFamily="18" charset="0"/>
              </a:rPr>
              <a:t>not capitalized </a:t>
            </a:r>
            <a:r>
              <a:rPr lang="en-GB" sz="2400" dirty="0">
                <a:solidFill>
                  <a:srgbClr val="000000"/>
                </a:solidFill>
                <a:effectLst/>
                <a:latin typeface="+mn-lt"/>
                <a:ea typeface="Times New Roman" panose="02020603050405020304" pitchFamily="18" charset="0"/>
                <a:cs typeface="Times New Roman" panose="02020603050405020304" pitchFamily="18" charset="0"/>
              </a:rPr>
              <a:t>in French.</a:t>
            </a:r>
            <a:endParaRPr lang="en-GB" sz="2400" dirty="0">
              <a:effectLst/>
              <a:latin typeface="+mn-lt"/>
              <a:ea typeface="Calibri" panose="020F0502020204030204" pitchFamily="34" charset="0"/>
              <a:cs typeface="Times New Roman" panose="02020603050405020304" pitchFamily="18" charset="0"/>
            </a:endParaRPr>
          </a:p>
          <a:p>
            <a:pPr>
              <a:spcBef>
                <a:spcPts val="600"/>
              </a:spcBef>
              <a:spcAft>
                <a:spcPts val="1200"/>
              </a:spcAft>
              <a:buNone/>
            </a:pPr>
            <a:r>
              <a:rPr lang="en-GB" sz="2400" dirty="0">
                <a:solidFill>
                  <a:schemeClr val="accent2">
                    <a:lumMod val="50000"/>
                  </a:schemeClr>
                </a:solidFill>
                <a:effectLst/>
                <a:latin typeface="+mn-lt"/>
                <a:ea typeface="Times New Roman" panose="02020603050405020304" pitchFamily="18" charset="0"/>
              </a:rPr>
              <a:t>Geographical words </a:t>
            </a:r>
            <a:r>
              <a:rPr lang="en-GB" sz="2400" dirty="0">
                <a:solidFill>
                  <a:srgbClr val="000000"/>
                </a:solidFill>
                <a:effectLst/>
                <a:latin typeface="+mn-lt"/>
                <a:ea typeface="Times New Roman" panose="02020603050405020304" pitchFamily="18" charset="0"/>
              </a:rPr>
              <a:t>used with proper names are </a:t>
            </a:r>
            <a:r>
              <a:rPr lang="en-GB" sz="2400" dirty="0">
                <a:solidFill>
                  <a:schemeClr val="accent2">
                    <a:lumMod val="50000"/>
                  </a:schemeClr>
                </a:solidFill>
                <a:effectLst/>
                <a:latin typeface="+mn-lt"/>
                <a:ea typeface="Times New Roman" panose="02020603050405020304" pitchFamily="18" charset="0"/>
              </a:rPr>
              <a:t>not capitalized</a:t>
            </a:r>
            <a:r>
              <a:rPr lang="en-GB" sz="2400" dirty="0">
                <a:solidFill>
                  <a:srgbClr val="000000"/>
                </a:solidFill>
                <a:effectLst/>
                <a:latin typeface="+mn-lt"/>
                <a:ea typeface="Times New Roman" panose="02020603050405020304" pitchFamily="18" charset="0"/>
              </a:rPr>
              <a:t> in French.</a:t>
            </a:r>
            <a:r>
              <a:rPr lang="en-GB" sz="2400" dirty="0">
                <a:effectLst/>
                <a:latin typeface="+mn-lt"/>
              </a:rPr>
              <a:t> </a:t>
            </a:r>
            <a:endParaRPr lang="en-GB" sz="2400" dirty="0">
              <a:solidFill>
                <a:srgbClr val="000000"/>
              </a:solidFill>
              <a:latin typeface="+mn-lt"/>
            </a:endParaRPr>
          </a:p>
          <a:p>
            <a:pPr>
              <a:spcBef>
                <a:spcPts val="600"/>
              </a:spcBef>
              <a:spcAft>
                <a:spcPts val="1200"/>
              </a:spcAft>
              <a:buNone/>
            </a:pPr>
            <a:r>
              <a:rPr lang="en-GB" sz="2400" dirty="0">
                <a:solidFill>
                  <a:srgbClr val="000000"/>
                </a:solidFill>
                <a:effectLst/>
                <a:latin typeface="+mn-lt"/>
                <a:ea typeface="Times New Roman" panose="02020603050405020304" pitchFamily="18" charset="0"/>
              </a:rPr>
              <a:t>In French, </a:t>
            </a:r>
            <a:r>
              <a:rPr lang="en-GB" sz="2400" dirty="0">
                <a:solidFill>
                  <a:schemeClr val="accent2">
                    <a:lumMod val="50000"/>
                  </a:schemeClr>
                </a:solidFill>
                <a:effectLst/>
                <a:latin typeface="+mn-lt"/>
                <a:ea typeface="Times New Roman" panose="02020603050405020304" pitchFamily="18" charset="0"/>
              </a:rPr>
              <a:t>languages are never capitalized</a:t>
            </a:r>
            <a:r>
              <a:rPr lang="en-GB" sz="2400" dirty="0">
                <a:solidFill>
                  <a:schemeClr val="accent2">
                    <a:lumMod val="50000"/>
                  </a:schemeClr>
                </a:solidFill>
                <a:effectLst/>
                <a:latin typeface="+mn-lt"/>
              </a:rPr>
              <a:t> </a:t>
            </a:r>
          </a:p>
          <a:p>
            <a:pPr>
              <a:spcBef>
                <a:spcPts val="600"/>
              </a:spcBef>
              <a:spcAft>
                <a:spcPts val="1200"/>
              </a:spcAft>
              <a:buNone/>
            </a:pPr>
            <a:r>
              <a:rPr lang="en-GB" sz="2400" dirty="0">
                <a:solidFill>
                  <a:srgbClr val="000000"/>
                </a:solidFill>
                <a:effectLst/>
                <a:latin typeface="+mn-lt"/>
                <a:ea typeface="Times New Roman" panose="02020603050405020304" pitchFamily="18" charset="0"/>
              </a:rPr>
              <a:t>Whether used as nouns or adjectives, most words related to the </a:t>
            </a:r>
            <a:r>
              <a:rPr lang="en-GB" sz="2400" dirty="0">
                <a:solidFill>
                  <a:schemeClr val="accent2">
                    <a:lumMod val="50000"/>
                  </a:schemeClr>
                </a:solidFill>
                <a:effectLst/>
                <a:latin typeface="+mn-lt"/>
                <a:ea typeface="Times New Roman" panose="02020603050405020304" pitchFamily="18" charset="0"/>
              </a:rPr>
              <a:t>names of religions </a:t>
            </a:r>
            <a:r>
              <a:rPr lang="en-GB" sz="2400" dirty="0">
                <a:solidFill>
                  <a:srgbClr val="000000"/>
                </a:solidFill>
                <a:effectLst/>
                <a:latin typeface="+mn-lt"/>
                <a:ea typeface="Times New Roman" panose="02020603050405020304" pitchFamily="18" charset="0"/>
              </a:rPr>
              <a:t>are </a:t>
            </a:r>
            <a:r>
              <a:rPr lang="en-GB" sz="2400" dirty="0">
                <a:solidFill>
                  <a:schemeClr val="accent2">
                    <a:lumMod val="50000"/>
                  </a:schemeClr>
                </a:solidFill>
                <a:effectLst/>
                <a:latin typeface="+mn-lt"/>
                <a:ea typeface="Times New Roman" panose="02020603050405020304" pitchFamily="18" charset="0"/>
              </a:rPr>
              <a:t>not capitalized </a:t>
            </a:r>
            <a:r>
              <a:rPr lang="en-GB" sz="2400" dirty="0">
                <a:solidFill>
                  <a:srgbClr val="000000"/>
                </a:solidFill>
                <a:effectLst/>
                <a:latin typeface="+mn-lt"/>
                <a:ea typeface="Times New Roman" panose="02020603050405020304" pitchFamily="18" charset="0"/>
              </a:rPr>
              <a:t>in French </a:t>
            </a:r>
            <a:endParaRPr lang="en-GB" sz="2400" dirty="0">
              <a:effectLst/>
              <a:latin typeface="+mn-l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311110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1" name="Text Box 4">
            <a:extLst>
              <a:ext uri="{FF2B5EF4-FFF2-40B4-BE49-F238E27FC236}">
                <a16:creationId xmlns:a16="http://schemas.microsoft.com/office/drawing/2014/main" id="{3E989AB5-9141-17BE-7BDD-823C69EC901F}"/>
              </a:ext>
            </a:extLst>
          </p:cNvPr>
          <p:cNvSpPr txBox="1">
            <a:spLocks noChangeArrowheads="1"/>
          </p:cNvSpPr>
          <p:nvPr/>
        </p:nvSpPr>
        <p:spPr bwMode="auto">
          <a:xfrm>
            <a:off x="755576" y="548680"/>
            <a:ext cx="7920038" cy="458780"/>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nSpc>
                <a:spcPct val="107000"/>
              </a:lnSpc>
              <a:spcAft>
                <a:spcPts val="800"/>
              </a:spcAft>
              <a:buNone/>
            </a:pPr>
            <a:endParaRPr lang="en-GB" sz="2400" b="0" u="none" strike="noStrike" dirty="0">
              <a:effectLst/>
              <a:latin typeface="+mn-lt"/>
            </a:endParaRPr>
          </a:p>
        </p:txBody>
      </p:sp>
      <p:sp>
        <p:nvSpPr>
          <p:cNvPr id="7" name="Rectangle 3">
            <a:extLst>
              <a:ext uri="{FF2B5EF4-FFF2-40B4-BE49-F238E27FC236}">
                <a16:creationId xmlns:a16="http://schemas.microsoft.com/office/drawing/2014/main" id="{5FFD36BC-3979-DEFD-E599-2C74DD9E6F93}"/>
              </a:ext>
            </a:extLst>
          </p:cNvPr>
          <p:cNvSpPr>
            <a:spLocks noChangeArrowheads="1"/>
          </p:cNvSpPr>
          <p:nvPr/>
        </p:nvSpPr>
        <p:spPr bwMode="auto">
          <a:xfrm>
            <a:off x="1709738" y="204946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 name="Table 5">
            <a:extLst>
              <a:ext uri="{FF2B5EF4-FFF2-40B4-BE49-F238E27FC236}">
                <a16:creationId xmlns:a16="http://schemas.microsoft.com/office/drawing/2014/main" id="{92C745D0-9F1C-71A0-246D-647B8ADB8918}"/>
              </a:ext>
            </a:extLst>
          </p:cNvPr>
          <p:cNvGraphicFramePr>
            <a:graphicFrameLocks noGrp="1"/>
          </p:cNvGraphicFramePr>
          <p:nvPr>
            <p:extLst>
              <p:ext uri="{D42A27DB-BD31-4B8C-83A1-F6EECF244321}">
                <p14:modId xmlns:p14="http://schemas.microsoft.com/office/powerpoint/2010/main" val="1800333544"/>
              </p:ext>
            </p:extLst>
          </p:nvPr>
        </p:nvGraphicFramePr>
        <p:xfrm>
          <a:off x="482600" y="688245"/>
          <a:ext cx="8178800" cy="5481515"/>
        </p:xfrm>
        <a:graphic>
          <a:graphicData uri="http://schemas.openxmlformats.org/drawingml/2006/table">
            <a:tbl>
              <a:tblPr firstRow="1" firstCol="1" bandRow="1"/>
              <a:tblGrid>
                <a:gridCol w="417891">
                  <a:extLst>
                    <a:ext uri="{9D8B030D-6E8A-4147-A177-3AD203B41FA5}">
                      <a16:colId xmlns:a16="http://schemas.microsoft.com/office/drawing/2014/main" val="832902273"/>
                    </a:ext>
                  </a:extLst>
                </a:gridCol>
                <a:gridCol w="2720213">
                  <a:extLst>
                    <a:ext uri="{9D8B030D-6E8A-4147-A177-3AD203B41FA5}">
                      <a16:colId xmlns:a16="http://schemas.microsoft.com/office/drawing/2014/main" val="3054382118"/>
                    </a:ext>
                  </a:extLst>
                </a:gridCol>
                <a:gridCol w="2535472">
                  <a:extLst>
                    <a:ext uri="{9D8B030D-6E8A-4147-A177-3AD203B41FA5}">
                      <a16:colId xmlns:a16="http://schemas.microsoft.com/office/drawing/2014/main" val="2608246788"/>
                    </a:ext>
                  </a:extLst>
                </a:gridCol>
                <a:gridCol w="2505224">
                  <a:extLst>
                    <a:ext uri="{9D8B030D-6E8A-4147-A177-3AD203B41FA5}">
                      <a16:colId xmlns:a16="http://schemas.microsoft.com/office/drawing/2014/main" val="2627388645"/>
                    </a:ext>
                  </a:extLst>
                </a:gridCol>
              </a:tblGrid>
              <a:tr h="353713">
                <a:tc>
                  <a:txBody>
                    <a:bodyPr/>
                    <a:lstStyle/>
                    <a:p>
                      <a:pPr algn="l" fontAlgn="t"/>
                      <a:r>
                        <a:rPr lang="en-GB" sz="2000" b="0" i="0" u="none" strike="noStrike">
                          <a:effectLst/>
                          <a:latin typeface="Arial" panose="020B0604020202020204" pitchFamily="34" charset="0"/>
                          <a:ea typeface="Calibri" panose="020F0502020204030204" pitchFamily="34" charset="0"/>
                          <a:cs typeface="Times New Roman" panose="02020603050405020304" pitchFamily="18" charset="0"/>
                        </a:rPr>
                        <a:t> </a:t>
                      </a:r>
                      <a:endParaRPr lang="en-GB" sz="2500" b="0" i="0" u="none" strike="noStrike">
                        <a:effectLst/>
                        <a:latin typeface="Arial" panose="020B0604020202020204" pitchFamily="34" charset="0"/>
                      </a:endParaRPr>
                    </a:p>
                  </a:txBody>
                  <a:tcPr marL="94222" marR="94222" marT="13086" marB="0">
                    <a:lnL>
                      <a:noFill/>
                    </a:lnL>
                    <a:lnR>
                      <a:noFill/>
                    </a:lnR>
                    <a:lnT>
                      <a:noFill/>
                    </a:lnT>
                    <a:lnB>
                      <a:noFill/>
                    </a:lnB>
                    <a:noFill/>
                  </a:tcPr>
                </a:tc>
                <a:tc>
                  <a:txBody>
                    <a:bodyPr/>
                    <a:lstStyle/>
                    <a:p>
                      <a:pPr algn="l" fontAlgn="t"/>
                      <a:r>
                        <a:rPr lang="en-GB" sz="2000" b="0" i="0" u="none" strike="noStrike">
                          <a:effectLst/>
                          <a:latin typeface="Arial" panose="020B0604020202020204" pitchFamily="34" charset="0"/>
                          <a:ea typeface="Calibri" panose="020F0502020204030204" pitchFamily="34" charset="0"/>
                          <a:cs typeface="Times New Roman" panose="02020603050405020304" pitchFamily="18" charset="0"/>
                        </a:rPr>
                        <a:t> </a:t>
                      </a:r>
                      <a:endParaRPr lang="en-GB" sz="2500" b="0" i="0" u="none" strike="noStrike">
                        <a:effectLst/>
                        <a:latin typeface="Arial" panose="020B0604020202020204" pitchFamily="34" charset="0"/>
                      </a:endParaRPr>
                    </a:p>
                  </a:txBody>
                  <a:tcPr marL="94222" marR="94222" marT="13086" marB="0">
                    <a:lnL>
                      <a:noFill/>
                    </a:lnL>
                    <a:lnR>
                      <a:noFill/>
                    </a:lnR>
                    <a:lnT>
                      <a:noFill/>
                    </a:lnT>
                    <a:lnB>
                      <a:noFill/>
                    </a:lnB>
                    <a:noFill/>
                  </a:tcPr>
                </a:tc>
                <a:tc>
                  <a:txBody>
                    <a:bodyPr/>
                    <a:lstStyle/>
                    <a:p>
                      <a:pPr algn="l" fontAlgn="t"/>
                      <a:r>
                        <a:rPr lang="en-GB" sz="2000" b="0" i="0" u="none" strike="noStrike">
                          <a:effectLst/>
                          <a:latin typeface="Arial" panose="020B0604020202020204" pitchFamily="34" charset="0"/>
                          <a:ea typeface="Calibri" panose="020F0502020204030204" pitchFamily="34" charset="0"/>
                          <a:cs typeface="Times New Roman" panose="02020603050405020304" pitchFamily="18" charset="0"/>
                        </a:rPr>
                        <a:t> </a:t>
                      </a:r>
                      <a:endParaRPr lang="en-GB" sz="2500" b="0" i="0" u="none" strike="noStrike">
                        <a:effectLst/>
                        <a:latin typeface="Arial" panose="020B0604020202020204" pitchFamily="34" charset="0"/>
                      </a:endParaRPr>
                    </a:p>
                  </a:txBody>
                  <a:tcPr marL="94222" marR="94222" marT="13086" marB="0">
                    <a:lnL>
                      <a:noFill/>
                    </a:lnL>
                    <a:lnR>
                      <a:noFill/>
                    </a:lnR>
                    <a:lnT>
                      <a:noFill/>
                    </a:lnT>
                    <a:lnB>
                      <a:noFill/>
                    </a:lnB>
                    <a:noFill/>
                  </a:tcPr>
                </a:tc>
                <a:tc>
                  <a:txBody>
                    <a:bodyPr/>
                    <a:lstStyle/>
                    <a:p>
                      <a:pPr algn="l" fontAlgn="t"/>
                      <a:r>
                        <a:rPr lang="en-GB" sz="2000" b="0" i="0" u="none" strike="noStrike">
                          <a:effectLst/>
                          <a:latin typeface="Arial" panose="020B0604020202020204" pitchFamily="34" charset="0"/>
                          <a:ea typeface="Calibri" panose="020F0502020204030204" pitchFamily="34" charset="0"/>
                          <a:cs typeface="Times New Roman" panose="02020603050405020304" pitchFamily="18" charset="0"/>
                        </a:rPr>
                        <a:t> </a:t>
                      </a:r>
                      <a:endParaRPr lang="en-GB" sz="2500" b="0" i="0" u="none" strike="noStrike">
                        <a:effectLst/>
                        <a:latin typeface="Arial" panose="020B0604020202020204" pitchFamily="34" charset="0"/>
                      </a:endParaRPr>
                    </a:p>
                  </a:txBody>
                  <a:tcPr marL="94222" marR="94222" marT="13086" marB="0">
                    <a:lnL>
                      <a:noFill/>
                    </a:lnL>
                    <a:lnR>
                      <a:noFill/>
                    </a:lnR>
                    <a:lnT>
                      <a:noFill/>
                    </a:lnT>
                    <a:lnB>
                      <a:noFill/>
                    </a:lnB>
                    <a:noFill/>
                  </a:tcPr>
                </a:tc>
                <a:extLst>
                  <a:ext uri="{0D108BD9-81ED-4DB2-BD59-A6C34878D82A}">
                    <a16:rowId xmlns:a16="http://schemas.microsoft.com/office/drawing/2014/main" val="4273602449"/>
                  </a:ext>
                </a:extLst>
              </a:tr>
              <a:tr h="654265">
                <a:tc>
                  <a:txBody>
                    <a:bodyPr/>
                    <a:lstStyle/>
                    <a:p>
                      <a:pPr algn="l" fontAlgn="t"/>
                      <a:r>
                        <a:rPr lang="en-GB" sz="2000" b="0" i="0" u="none" strike="noStrike">
                          <a:effectLst/>
                          <a:latin typeface="Arial" panose="020B0604020202020204" pitchFamily="34" charset="0"/>
                          <a:ea typeface="Calibri" panose="020F0502020204030204" pitchFamily="34" charset="0"/>
                          <a:cs typeface="Times New Roman" panose="02020603050405020304" pitchFamily="18" charset="0"/>
                        </a:rPr>
                        <a:t> </a:t>
                      </a:r>
                      <a:endParaRPr lang="en-GB" sz="2500" b="0" i="0" u="none" strike="noStrike">
                        <a:effectLst/>
                        <a:latin typeface="Arial" panose="020B0604020202020204" pitchFamily="34" charset="0"/>
                      </a:endParaRPr>
                    </a:p>
                  </a:txBody>
                  <a:tcPr marL="94222" marR="94222" marT="13086" marB="0">
                    <a:lnL>
                      <a:noFill/>
                    </a:lnL>
                    <a:lnR>
                      <a:noFill/>
                    </a:lnR>
                    <a:lnT>
                      <a:noFill/>
                    </a:lnT>
                    <a:lnB>
                      <a:noFill/>
                    </a:lnB>
                    <a:noFill/>
                  </a:tcPr>
                </a:tc>
                <a:tc>
                  <a:txBody>
                    <a:bodyPr/>
                    <a:lstStyle/>
                    <a:p>
                      <a:pPr algn="l" fontAlgn="t"/>
                      <a:r>
                        <a:rPr lang="en-GB" sz="2000" b="0" i="0" u="none" strike="noStrike">
                          <a:effectLst/>
                          <a:latin typeface="Arial" panose="020B0604020202020204" pitchFamily="34" charset="0"/>
                          <a:ea typeface="Calibri" panose="020F0502020204030204" pitchFamily="34" charset="0"/>
                          <a:cs typeface="Times New Roman" panose="02020603050405020304" pitchFamily="18" charset="0"/>
                        </a:rPr>
                        <a:t>en francais</a:t>
                      </a:r>
                      <a:endParaRPr lang="en-GB" sz="2500" b="0" i="0" u="none" strike="noStrike">
                        <a:effectLst/>
                        <a:latin typeface="Arial" panose="020B0604020202020204" pitchFamily="34" charset="0"/>
                      </a:endParaRPr>
                    </a:p>
                  </a:txBody>
                  <a:tcPr marL="94222" marR="94222" marT="13086" marB="0">
                    <a:lnL>
                      <a:noFill/>
                    </a:lnL>
                    <a:lnR>
                      <a:noFill/>
                    </a:lnR>
                    <a:lnT>
                      <a:noFill/>
                    </a:lnT>
                    <a:lnB>
                      <a:noFill/>
                    </a:lnB>
                    <a:noFill/>
                  </a:tcPr>
                </a:tc>
                <a:tc>
                  <a:txBody>
                    <a:bodyPr/>
                    <a:lstStyle/>
                    <a:p>
                      <a:pPr algn="l" fontAlgn="t"/>
                      <a:r>
                        <a:rPr lang="en-GB" sz="2000" b="0" i="0" u="none" strike="noStrike">
                          <a:effectLst/>
                          <a:latin typeface="Arial" panose="020B0604020202020204" pitchFamily="34" charset="0"/>
                          <a:ea typeface="Calibri" panose="020F0502020204030204" pitchFamily="34" charset="0"/>
                          <a:cs typeface="Times New Roman" panose="02020603050405020304" pitchFamily="18" charset="0"/>
                        </a:rPr>
                        <a:t>in English</a:t>
                      </a:r>
                      <a:endParaRPr lang="en-GB" sz="2500" b="0" i="0" u="none" strike="noStrike">
                        <a:effectLst/>
                        <a:latin typeface="Arial" panose="020B0604020202020204" pitchFamily="34" charset="0"/>
                      </a:endParaRPr>
                    </a:p>
                  </a:txBody>
                  <a:tcPr marL="94222" marR="94222" marT="13086" marB="0">
                    <a:lnL>
                      <a:noFill/>
                    </a:lnL>
                    <a:lnR>
                      <a:noFill/>
                    </a:lnR>
                    <a:lnT>
                      <a:noFill/>
                    </a:lnT>
                    <a:lnB>
                      <a:noFill/>
                    </a:lnB>
                    <a:noFill/>
                  </a:tcPr>
                </a:tc>
                <a:tc>
                  <a:txBody>
                    <a:bodyPr/>
                    <a:lstStyle/>
                    <a:p>
                      <a:pPr algn="l" fontAlgn="t"/>
                      <a:r>
                        <a:rPr lang="en-GB" sz="2000" b="0" i="0" u="none" strike="noStrike">
                          <a:effectLst/>
                          <a:latin typeface="Arial" panose="020B0604020202020204" pitchFamily="34" charset="0"/>
                          <a:ea typeface="Calibri" panose="020F0502020204030204" pitchFamily="34" charset="0"/>
                          <a:cs typeface="Times New Roman" panose="02020603050405020304" pitchFamily="18" charset="0"/>
                        </a:rPr>
                        <a:t>auf Deutsch</a:t>
                      </a:r>
                      <a:endParaRPr lang="en-GB" sz="2500" b="0" i="0" u="none" strike="noStrike">
                        <a:effectLst/>
                        <a:latin typeface="Arial" panose="020B0604020202020204" pitchFamily="34" charset="0"/>
                      </a:endParaRPr>
                    </a:p>
                    <a:p>
                      <a:pPr algn="l" fontAlgn="t"/>
                      <a:r>
                        <a:rPr lang="en-GB" sz="2000" b="0" i="0" u="none" strike="noStrike" dirty="0">
                          <a:effectLst/>
                          <a:latin typeface="Arial" panose="020B0604020202020204" pitchFamily="34" charset="0"/>
                          <a:ea typeface="Calibri" panose="020F0502020204030204" pitchFamily="34" charset="0"/>
                          <a:cs typeface="Times New Roman" panose="02020603050405020304" pitchFamily="18" charset="0"/>
                        </a:rPr>
                        <a:t> </a:t>
                      </a:r>
                      <a:endParaRPr lang="en-GB" sz="2500" b="0" i="0" u="none" strike="noStrike" dirty="0">
                        <a:effectLst/>
                        <a:latin typeface="Arial" panose="020B0604020202020204" pitchFamily="34" charset="0"/>
                      </a:endParaRPr>
                    </a:p>
                  </a:txBody>
                  <a:tcPr marL="94222" marR="94222" marT="13086" marB="0">
                    <a:lnL>
                      <a:noFill/>
                    </a:lnL>
                    <a:lnR>
                      <a:noFill/>
                    </a:lnR>
                    <a:lnT>
                      <a:noFill/>
                    </a:lnT>
                    <a:lnB>
                      <a:noFill/>
                    </a:lnB>
                    <a:noFill/>
                  </a:tcPr>
                </a:tc>
                <a:extLst>
                  <a:ext uri="{0D108BD9-81ED-4DB2-BD59-A6C34878D82A}">
                    <a16:rowId xmlns:a16="http://schemas.microsoft.com/office/drawing/2014/main" val="4186363508"/>
                  </a:ext>
                </a:extLst>
              </a:tr>
              <a:tr h="954818">
                <a:tc>
                  <a:txBody>
                    <a:bodyPr/>
                    <a:lstStyle/>
                    <a:p>
                      <a:pPr algn="l" fontAlgn="t"/>
                      <a:r>
                        <a:rPr lang="en-GB" sz="2000" b="0" i="0" u="none" strike="noStrike">
                          <a:effectLst/>
                          <a:latin typeface="Arial" panose="020B0604020202020204" pitchFamily="34" charset="0"/>
                          <a:ea typeface="Calibri" panose="020F0502020204030204" pitchFamily="34" charset="0"/>
                          <a:cs typeface="Times New Roman" panose="02020603050405020304" pitchFamily="18" charset="0"/>
                        </a:rPr>
                        <a:t> </a:t>
                      </a:r>
                      <a:endParaRPr lang="en-GB" sz="2500" b="0" i="0" u="none" strike="noStrike">
                        <a:effectLst/>
                        <a:latin typeface="Arial" panose="020B0604020202020204" pitchFamily="34" charset="0"/>
                      </a:endParaRPr>
                    </a:p>
                  </a:txBody>
                  <a:tcPr marL="94222" marR="94222" marT="13086" marB="0">
                    <a:lnL>
                      <a:noFill/>
                    </a:lnL>
                    <a:lnR>
                      <a:noFill/>
                    </a:lnR>
                    <a:lnT>
                      <a:noFill/>
                    </a:lnT>
                    <a:lnB>
                      <a:noFill/>
                    </a:lnB>
                    <a:noFill/>
                  </a:tcPr>
                </a:tc>
                <a:tc>
                  <a:txBody>
                    <a:bodyPr/>
                    <a:lstStyle/>
                    <a:p>
                      <a:pPr algn="l" fontAlgn="t"/>
                      <a:r>
                        <a:rPr lang="en-GB" sz="2000" b="0" i="0" u="none" strike="noStrike">
                          <a:effectLst/>
                          <a:latin typeface="Arial" panose="020B0604020202020204" pitchFamily="34" charset="0"/>
                          <a:ea typeface="Calibri" panose="020F0502020204030204" pitchFamily="34" charset="0"/>
                          <a:cs typeface="Times New Roman" panose="02020603050405020304" pitchFamily="18" charset="0"/>
                        </a:rPr>
                        <a:t>Marie Dupont, </a:t>
                      </a:r>
                      <a:endParaRPr lang="en-GB" sz="2500" b="0" i="0" u="none" strike="noStrike">
                        <a:effectLst/>
                        <a:latin typeface="Arial" panose="020B0604020202020204" pitchFamily="34" charset="0"/>
                      </a:endParaRPr>
                    </a:p>
                    <a:p>
                      <a:pPr algn="l" fontAlgn="t"/>
                      <a:r>
                        <a:rPr lang="en-GB" sz="2000" b="0" i="0" u="none" strike="noStrike">
                          <a:effectLst/>
                          <a:latin typeface="Arial" panose="020B0604020202020204" pitchFamily="34" charset="0"/>
                          <a:ea typeface="Calibri" panose="020F0502020204030204" pitchFamily="34" charset="0"/>
                          <a:cs typeface="Times New Roman" panose="02020603050405020304" pitchFamily="18" charset="0"/>
                        </a:rPr>
                        <a:t>Dijon </a:t>
                      </a:r>
                      <a:endParaRPr lang="en-GB" sz="2500" b="0" i="0" u="none" strike="noStrike">
                        <a:effectLst/>
                        <a:latin typeface="Arial" panose="020B0604020202020204" pitchFamily="34" charset="0"/>
                      </a:endParaRPr>
                    </a:p>
                  </a:txBody>
                  <a:tcPr marL="94222" marR="94222" marT="13086" marB="0">
                    <a:lnL>
                      <a:noFill/>
                    </a:lnL>
                    <a:lnR>
                      <a:noFill/>
                    </a:lnR>
                    <a:lnT>
                      <a:noFill/>
                    </a:lnT>
                    <a:lnB>
                      <a:noFill/>
                    </a:lnB>
                    <a:noFill/>
                  </a:tcPr>
                </a:tc>
                <a:tc>
                  <a:txBody>
                    <a:bodyPr/>
                    <a:lstStyle/>
                    <a:p>
                      <a:pPr algn="l" fontAlgn="t"/>
                      <a:r>
                        <a:rPr lang="en-GB" sz="2000" b="0" i="0" u="none" strike="noStrike">
                          <a:effectLst/>
                          <a:latin typeface="Arial" panose="020B0604020202020204" pitchFamily="34" charset="0"/>
                          <a:ea typeface="Calibri" panose="020F0502020204030204" pitchFamily="34" charset="0"/>
                          <a:cs typeface="Times New Roman" panose="02020603050405020304" pitchFamily="18" charset="0"/>
                        </a:rPr>
                        <a:t>Jane Robinson, </a:t>
                      </a:r>
                      <a:endParaRPr lang="en-GB" sz="2500" b="0" i="0" u="none" strike="noStrike">
                        <a:effectLst/>
                        <a:latin typeface="Arial" panose="020B0604020202020204" pitchFamily="34" charset="0"/>
                      </a:endParaRPr>
                    </a:p>
                    <a:p>
                      <a:pPr algn="l" fontAlgn="t"/>
                      <a:r>
                        <a:rPr lang="en-GB" sz="2000" b="0" i="0" u="none" strike="noStrike">
                          <a:effectLst/>
                          <a:latin typeface="Arial" panose="020B0604020202020204" pitchFamily="34" charset="0"/>
                          <a:ea typeface="Calibri" panose="020F0502020204030204" pitchFamily="34" charset="0"/>
                          <a:cs typeface="Times New Roman" panose="02020603050405020304" pitchFamily="18" charset="0"/>
                        </a:rPr>
                        <a:t>York</a:t>
                      </a:r>
                      <a:endParaRPr lang="en-GB" sz="2500" b="0" i="0" u="none" strike="noStrike">
                        <a:effectLst/>
                        <a:latin typeface="Arial" panose="020B0604020202020204" pitchFamily="34" charset="0"/>
                      </a:endParaRPr>
                    </a:p>
                  </a:txBody>
                  <a:tcPr marL="94222" marR="94222" marT="13086" marB="0">
                    <a:lnL>
                      <a:noFill/>
                    </a:lnL>
                    <a:lnR>
                      <a:noFill/>
                    </a:lnR>
                    <a:lnT>
                      <a:noFill/>
                    </a:lnT>
                    <a:lnB>
                      <a:noFill/>
                    </a:lnB>
                    <a:noFill/>
                  </a:tcPr>
                </a:tc>
                <a:tc>
                  <a:txBody>
                    <a:bodyPr/>
                    <a:lstStyle/>
                    <a:p>
                      <a:pPr algn="l" fontAlgn="t"/>
                      <a:r>
                        <a:rPr lang="en-GB" sz="2000" b="0" i="0" u="none" strike="noStrike">
                          <a:effectLst/>
                          <a:latin typeface="Arial" panose="020B0604020202020204" pitchFamily="34" charset="0"/>
                          <a:ea typeface="Calibri" panose="020F0502020204030204" pitchFamily="34" charset="0"/>
                          <a:cs typeface="Times New Roman" panose="02020603050405020304" pitchFamily="18" charset="0"/>
                        </a:rPr>
                        <a:t>Anna Schmidt, Munster</a:t>
                      </a:r>
                      <a:endParaRPr lang="en-GB" sz="2500" b="0" i="0" u="none" strike="noStrike">
                        <a:effectLst/>
                        <a:latin typeface="Arial" panose="020B0604020202020204" pitchFamily="34" charset="0"/>
                      </a:endParaRPr>
                    </a:p>
                    <a:p>
                      <a:pPr algn="l" fontAlgn="t"/>
                      <a:r>
                        <a:rPr lang="en-GB" sz="2000" b="0" i="0" u="none" strike="noStrike">
                          <a:effectLst/>
                          <a:latin typeface="Arial" panose="020B0604020202020204" pitchFamily="34" charset="0"/>
                          <a:ea typeface="Calibri" panose="020F0502020204030204" pitchFamily="34" charset="0"/>
                          <a:cs typeface="Times New Roman" panose="02020603050405020304" pitchFamily="18" charset="0"/>
                        </a:rPr>
                        <a:t> </a:t>
                      </a:r>
                      <a:endParaRPr lang="en-GB" sz="2500" b="0" i="0" u="none" strike="noStrike">
                        <a:effectLst/>
                        <a:latin typeface="Arial" panose="020B0604020202020204" pitchFamily="34" charset="0"/>
                      </a:endParaRPr>
                    </a:p>
                  </a:txBody>
                  <a:tcPr marL="94222" marR="94222" marT="13086" marB="0">
                    <a:lnL>
                      <a:noFill/>
                    </a:lnL>
                    <a:lnR>
                      <a:noFill/>
                    </a:lnR>
                    <a:lnT>
                      <a:noFill/>
                    </a:lnT>
                    <a:lnB>
                      <a:noFill/>
                    </a:lnB>
                    <a:noFill/>
                  </a:tcPr>
                </a:tc>
                <a:extLst>
                  <a:ext uri="{0D108BD9-81ED-4DB2-BD59-A6C34878D82A}">
                    <a16:rowId xmlns:a16="http://schemas.microsoft.com/office/drawing/2014/main" val="3086581329"/>
                  </a:ext>
                </a:extLst>
              </a:tr>
              <a:tr h="1255370">
                <a:tc>
                  <a:txBody>
                    <a:bodyPr/>
                    <a:lstStyle/>
                    <a:p>
                      <a:pPr algn="l" fontAlgn="t"/>
                      <a:r>
                        <a:rPr lang="en-GB" sz="2000" b="0" i="0" u="none" strike="noStrike">
                          <a:effectLst/>
                          <a:latin typeface="Arial" panose="020B0604020202020204" pitchFamily="34" charset="0"/>
                          <a:ea typeface="Calibri" panose="020F0502020204030204" pitchFamily="34" charset="0"/>
                          <a:cs typeface="Times New Roman" panose="02020603050405020304" pitchFamily="18" charset="0"/>
                        </a:rPr>
                        <a:t> </a:t>
                      </a:r>
                      <a:endParaRPr lang="en-GB" sz="2500" b="0" i="0" u="none" strike="noStrike">
                        <a:effectLst/>
                        <a:latin typeface="Arial" panose="020B0604020202020204" pitchFamily="34" charset="0"/>
                      </a:endParaRPr>
                    </a:p>
                  </a:txBody>
                  <a:tcPr marL="94222" marR="94222" marT="13086" marB="0">
                    <a:lnL>
                      <a:noFill/>
                    </a:lnL>
                    <a:lnR>
                      <a:noFill/>
                    </a:lnR>
                    <a:lnT>
                      <a:noFill/>
                    </a:lnT>
                    <a:lnB>
                      <a:noFill/>
                    </a:lnB>
                    <a:noFill/>
                  </a:tcPr>
                </a:tc>
                <a:tc>
                  <a:txBody>
                    <a:bodyPr/>
                    <a:lstStyle/>
                    <a:p>
                      <a:pPr algn="l" fontAlgn="t"/>
                      <a:r>
                        <a:rPr lang="en-GB" sz="2000" b="0" i="0" u="none" strike="noStrike">
                          <a:effectLst/>
                          <a:latin typeface="Arial" panose="020B0604020202020204" pitchFamily="34" charset="0"/>
                          <a:ea typeface="Calibri" panose="020F0502020204030204" pitchFamily="34" charset="0"/>
                          <a:cs typeface="Times New Roman" panose="02020603050405020304" pitchFamily="18" charset="0"/>
                        </a:rPr>
                        <a:t>jeudi</a:t>
                      </a:r>
                      <a:endParaRPr lang="en-GB" sz="2500" b="0" i="0" u="none" strike="noStrike">
                        <a:effectLst/>
                        <a:latin typeface="Arial" panose="020B0604020202020204" pitchFamily="34" charset="0"/>
                      </a:endParaRPr>
                    </a:p>
                    <a:p>
                      <a:pPr algn="l" fontAlgn="t"/>
                      <a:r>
                        <a:rPr lang="en-GB" sz="2000" b="0" i="0" u="none" strike="noStrike">
                          <a:effectLst/>
                          <a:latin typeface="Arial" panose="020B0604020202020204" pitchFamily="34" charset="0"/>
                          <a:ea typeface="Calibri" panose="020F0502020204030204" pitchFamily="34" charset="0"/>
                          <a:cs typeface="Times New Roman" panose="02020603050405020304" pitchFamily="18" charset="0"/>
                        </a:rPr>
                        <a:t> </a:t>
                      </a:r>
                      <a:endParaRPr lang="en-GB" sz="2500" b="0" i="0" u="none" strike="noStrike">
                        <a:effectLst/>
                        <a:latin typeface="Arial" panose="020B0604020202020204" pitchFamily="34" charset="0"/>
                      </a:endParaRPr>
                    </a:p>
                    <a:p>
                      <a:pPr algn="l" fontAlgn="t"/>
                      <a:r>
                        <a:rPr lang="en-GB" sz="2000" b="0" i="0" u="none" strike="noStrike">
                          <a:effectLst/>
                          <a:latin typeface="Arial" panose="020B0604020202020204" pitchFamily="34" charset="0"/>
                          <a:ea typeface="Calibri" panose="020F0502020204030204" pitchFamily="34" charset="0"/>
                          <a:cs typeface="Times New Roman" panose="02020603050405020304" pitchFamily="18" charset="0"/>
                        </a:rPr>
                        <a:t>novembre</a:t>
                      </a:r>
                      <a:endParaRPr lang="en-GB" sz="2500" b="0" i="0" u="none" strike="noStrike">
                        <a:effectLst/>
                        <a:latin typeface="Arial" panose="020B0604020202020204" pitchFamily="34" charset="0"/>
                      </a:endParaRPr>
                    </a:p>
                  </a:txBody>
                  <a:tcPr marL="94222" marR="94222" marT="13086" marB="0">
                    <a:lnL>
                      <a:noFill/>
                    </a:lnL>
                    <a:lnR>
                      <a:noFill/>
                    </a:lnR>
                    <a:lnT>
                      <a:noFill/>
                    </a:lnT>
                    <a:lnB>
                      <a:noFill/>
                    </a:lnB>
                    <a:noFill/>
                  </a:tcPr>
                </a:tc>
                <a:tc>
                  <a:txBody>
                    <a:bodyPr/>
                    <a:lstStyle/>
                    <a:p>
                      <a:pPr algn="l" fontAlgn="t"/>
                      <a:r>
                        <a:rPr lang="en-GB" sz="2000" b="0" i="0" u="none" strike="noStrike">
                          <a:effectLst/>
                          <a:latin typeface="Arial" panose="020B0604020202020204" pitchFamily="34" charset="0"/>
                          <a:ea typeface="Calibri" panose="020F0502020204030204" pitchFamily="34" charset="0"/>
                          <a:cs typeface="Times New Roman" panose="02020603050405020304" pitchFamily="18" charset="0"/>
                        </a:rPr>
                        <a:t>Thursday</a:t>
                      </a:r>
                      <a:endParaRPr lang="en-GB" sz="2500" b="0" i="0" u="none" strike="noStrike">
                        <a:effectLst/>
                        <a:latin typeface="Arial" panose="020B0604020202020204" pitchFamily="34" charset="0"/>
                      </a:endParaRPr>
                    </a:p>
                    <a:p>
                      <a:pPr algn="l" fontAlgn="t"/>
                      <a:r>
                        <a:rPr lang="en-GB" sz="2000" b="0" i="0" u="none" strike="noStrike">
                          <a:effectLst/>
                          <a:latin typeface="Arial" panose="020B0604020202020204" pitchFamily="34" charset="0"/>
                          <a:ea typeface="Calibri" panose="020F0502020204030204" pitchFamily="34" charset="0"/>
                          <a:cs typeface="Times New Roman" panose="02020603050405020304" pitchFamily="18" charset="0"/>
                        </a:rPr>
                        <a:t> </a:t>
                      </a:r>
                      <a:endParaRPr lang="en-GB" sz="2500" b="0" i="0" u="none" strike="noStrike">
                        <a:effectLst/>
                        <a:latin typeface="Arial" panose="020B0604020202020204" pitchFamily="34" charset="0"/>
                      </a:endParaRPr>
                    </a:p>
                    <a:p>
                      <a:pPr algn="l" fontAlgn="t"/>
                      <a:r>
                        <a:rPr lang="en-GB" sz="2000" b="0" i="0" u="none" strike="noStrike">
                          <a:effectLst/>
                          <a:latin typeface="Arial" panose="020B0604020202020204" pitchFamily="34" charset="0"/>
                          <a:ea typeface="Calibri" panose="020F0502020204030204" pitchFamily="34" charset="0"/>
                          <a:cs typeface="Times New Roman" panose="02020603050405020304" pitchFamily="18" charset="0"/>
                        </a:rPr>
                        <a:t>November</a:t>
                      </a:r>
                      <a:endParaRPr lang="en-GB" sz="2500" b="0" i="0" u="none" strike="noStrike">
                        <a:effectLst/>
                        <a:latin typeface="Arial" panose="020B0604020202020204" pitchFamily="34" charset="0"/>
                      </a:endParaRPr>
                    </a:p>
                  </a:txBody>
                  <a:tcPr marL="94222" marR="94222" marT="13086" marB="0">
                    <a:lnL>
                      <a:noFill/>
                    </a:lnL>
                    <a:lnR>
                      <a:noFill/>
                    </a:lnR>
                    <a:lnT>
                      <a:noFill/>
                    </a:lnT>
                    <a:lnB>
                      <a:noFill/>
                    </a:lnB>
                    <a:noFill/>
                  </a:tcPr>
                </a:tc>
                <a:tc>
                  <a:txBody>
                    <a:bodyPr/>
                    <a:lstStyle/>
                    <a:p>
                      <a:pPr algn="l" fontAlgn="t"/>
                      <a:r>
                        <a:rPr lang="en-GB" sz="2000" b="0" i="0" u="none" strike="noStrike">
                          <a:effectLst/>
                          <a:latin typeface="Arial" panose="020B0604020202020204" pitchFamily="34" charset="0"/>
                          <a:ea typeface="Calibri" panose="020F0502020204030204" pitchFamily="34" charset="0"/>
                          <a:cs typeface="Times New Roman" panose="02020603050405020304" pitchFamily="18" charset="0"/>
                        </a:rPr>
                        <a:t>Donnerstag</a:t>
                      </a:r>
                      <a:endParaRPr lang="en-GB" sz="2500" b="0" i="0" u="none" strike="noStrike">
                        <a:effectLst/>
                        <a:latin typeface="Arial" panose="020B0604020202020204" pitchFamily="34" charset="0"/>
                      </a:endParaRPr>
                    </a:p>
                    <a:p>
                      <a:pPr algn="l" fontAlgn="t"/>
                      <a:r>
                        <a:rPr lang="en-GB" sz="2000" b="0" i="0" u="none" strike="noStrike">
                          <a:effectLst/>
                          <a:latin typeface="Arial" panose="020B0604020202020204" pitchFamily="34" charset="0"/>
                          <a:ea typeface="Calibri" panose="020F0502020204030204" pitchFamily="34" charset="0"/>
                          <a:cs typeface="Times New Roman" panose="02020603050405020304" pitchFamily="18" charset="0"/>
                        </a:rPr>
                        <a:t> </a:t>
                      </a:r>
                      <a:endParaRPr lang="en-GB" sz="2500" b="0" i="0" u="none" strike="noStrike">
                        <a:effectLst/>
                        <a:latin typeface="Arial" panose="020B0604020202020204" pitchFamily="34" charset="0"/>
                      </a:endParaRPr>
                    </a:p>
                    <a:p>
                      <a:pPr algn="l" fontAlgn="t"/>
                      <a:r>
                        <a:rPr lang="en-GB" sz="2000" b="0" i="0" u="none" strike="noStrike">
                          <a:effectLst/>
                          <a:latin typeface="Arial" panose="020B0604020202020204" pitchFamily="34" charset="0"/>
                          <a:ea typeface="Calibri" panose="020F0502020204030204" pitchFamily="34" charset="0"/>
                          <a:cs typeface="Times New Roman" panose="02020603050405020304" pitchFamily="18" charset="0"/>
                        </a:rPr>
                        <a:t>November</a:t>
                      </a:r>
                      <a:endParaRPr lang="en-GB" sz="2500" b="0" i="0" u="none" strike="noStrike">
                        <a:effectLst/>
                        <a:latin typeface="Arial" panose="020B0604020202020204" pitchFamily="34" charset="0"/>
                      </a:endParaRPr>
                    </a:p>
                    <a:p>
                      <a:pPr algn="l" fontAlgn="t"/>
                      <a:r>
                        <a:rPr lang="en-GB" sz="2000" b="0" i="0" u="none" strike="noStrike">
                          <a:effectLst/>
                          <a:latin typeface="Arial" panose="020B0604020202020204" pitchFamily="34" charset="0"/>
                          <a:ea typeface="Calibri" panose="020F0502020204030204" pitchFamily="34" charset="0"/>
                          <a:cs typeface="Times New Roman" panose="02020603050405020304" pitchFamily="18" charset="0"/>
                        </a:rPr>
                        <a:t> </a:t>
                      </a:r>
                      <a:endParaRPr lang="en-GB" sz="2500" b="0" i="0" u="none" strike="noStrike">
                        <a:effectLst/>
                        <a:latin typeface="Arial" panose="020B0604020202020204" pitchFamily="34" charset="0"/>
                      </a:endParaRPr>
                    </a:p>
                  </a:txBody>
                  <a:tcPr marL="94222" marR="94222" marT="13086" marB="0">
                    <a:lnL>
                      <a:noFill/>
                    </a:lnL>
                    <a:lnR>
                      <a:noFill/>
                    </a:lnR>
                    <a:lnT>
                      <a:noFill/>
                    </a:lnT>
                    <a:lnB>
                      <a:noFill/>
                    </a:lnB>
                    <a:noFill/>
                  </a:tcPr>
                </a:tc>
                <a:extLst>
                  <a:ext uri="{0D108BD9-81ED-4DB2-BD59-A6C34878D82A}">
                    <a16:rowId xmlns:a16="http://schemas.microsoft.com/office/drawing/2014/main" val="796303254"/>
                  </a:ext>
                </a:extLst>
              </a:tr>
              <a:tr h="954818">
                <a:tc>
                  <a:txBody>
                    <a:bodyPr/>
                    <a:lstStyle/>
                    <a:p>
                      <a:pPr algn="l" fontAlgn="t"/>
                      <a:r>
                        <a:rPr lang="en-GB" sz="2000" b="0" i="0" u="none" strike="noStrike">
                          <a:effectLst/>
                          <a:latin typeface="Arial" panose="020B0604020202020204" pitchFamily="34" charset="0"/>
                          <a:ea typeface="Calibri" panose="020F0502020204030204" pitchFamily="34" charset="0"/>
                          <a:cs typeface="Times New Roman" panose="02020603050405020304" pitchFamily="18" charset="0"/>
                        </a:rPr>
                        <a:t> </a:t>
                      </a:r>
                      <a:endParaRPr lang="en-GB" sz="2500" b="0" i="0" u="none" strike="noStrike">
                        <a:effectLst/>
                        <a:latin typeface="Arial" panose="020B0604020202020204" pitchFamily="34" charset="0"/>
                      </a:endParaRPr>
                    </a:p>
                  </a:txBody>
                  <a:tcPr marL="94222" marR="94222" marT="13086" marB="0">
                    <a:lnL>
                      <a:noFill/>
                    </a:lnL>
                    <a:lnR>
                      <a:noFill/>
                    </a:lnR>
                    <a:lnT>
                      <a:noFill/>
                    </a:lnT>
                    <a:lnB>
                      <a:noFill/>
                    </a:lnB>
                    <a:noFill/>
                  </a:tcPr>
                </a:tc>
                <a:tc>
                  <a:txBody>
                    <a:bodyPr/>
                    <a:lstStyle/>
                    <a:p>
                      <a:pPr algn="l" fontAlgn="t"/>
                      <a:r>
                        <a:rPr lang="en-GB" sz="2000" b="0" i="0" u="none" strike="noStrike">
                          <a:effectLst/>
                          <a:latin typeface="Arial" panose="020B0604020202020204" pitchFamily="34" charset="0"/>
                          <a:ea typeface="Calibri" panose="020F0502020204030204" pitchFamily="34" charset="0"/>
                          <a:cs typeface="Times New Roman" panose="02020603050405020304" pitchFamily="18" charset="0"/>
                        </a:rPr>
                        <a:t>je, tu, il, elle</a:t>
                      </a:r>
                      <a:endParaRPr lang="en-GB" sz="2500" b="0" i="0" u="none" strike="noStrike">
                        <a:effectLst/>
                        <a:latin typeface="Arial" panose="020B0604020202020204" pitchFamily="34" charset="0"/>
                      </a:endParaRPr>
                    </a:p>
                    <a:p>
                      <a:pPr algn="l" fontAlgn="t"/>
                      <a:r>
                        <a:rPr lang="en-GB" sz="2000" b="0" i="0" u="none" strike="noStrike">
                          <a:effectLst/>
                          <a:latin typeface="Arial" panose="020B0604020202020204" pitchFamily="34" charset="0"/>
                          <a:ea typeface="Calibri" panose="020F0502020204030204" pitchFamily="34" charset="0"/>
                          <a:cs typeface="Times New Roman" panose="02020603050405020304" pitchFamily="18" charset="0"/>
                        </a:rPr>
                        <a:t>nous, vous, ils, elles</a:t>
                      </a:r>
                      <a:endParaRPr lang="en-GB" sz="2500" b="0" i="0" u="none" strike="noStrike">
                        <a:effectLst/>
                        <a:latin typeface="Arial" panose="020B0604020202020204" pitchFamily="34" charset="0"/>
                      </a:endParaRPr>
                    </a:p>
                  </a:txBody>
                  <a:tcPr marL="94222" marR="94222" marT="13086" marB="0">
                    <a:lnL>
                      <a:noFill/>
                    </a:lnL>
                    <a:lnR>
                      <a:noFill/>
                    </a:lnR>
                    <a:lnT>
                      <a:noFill/>
                    </a:lnT>
                    <a:lnB>
                      <a:noFill/>
                    </a:lnB>
                    <a:noFill/>
                  </a:tcPr>
                </a:tc>
                <a:tc>
                  <a:txBody>
                    <a:bodyPr/>
                    <a:lstStyle/>
                    <a:p>
                      <a:pPr algn="l" fontAlgn="t"/>
                      <a:r>
                        <a:rPr lang="en-GB" sz="2000" b="0" i="0" u="none" strike="noStrike">
                          <a:effectLst/>
                          <a:latin typeface="Arial" panose="020B0604020202020204" pitchFamily="34" charset="0"/>
                          <a:ea typeface="Calibri" panose="020F0502020204030204" pitchFamily="34" charset="0"/>
                          <a:cs typeface="Times New Roman" panose="02020603050405020304" pitchFamily="18" charset="0"/>
                        </a:rPr>
                        <a:t>I, you, he, she, </a:t>
                      </a:r>
                      <a:endParaRPr lang="en-GB" sz="2500" b="0" i="0" u="none" strike="noStrike">
                        <a:effectLst/>
                        <a:latin typeface="Arial" panose="020B0604020202020204" pitchFamily="34" charset="0"/>
                      </a:endParaRPr>
                    </a:p>
                    <a:p>
                      <a:pPr algn="l" fontAlgn="t"/>
                      <a:r>
                        <a:rPr lang="en-GB" sz="2000" b="0" i="0" u="none" strike="noStrike">
                          <a:effectLst/>
                          <a:latin typeface="Arial" panose="020B0604020202020204" pitchFamily="34" charset="0"/>
                          <a:ea typeface="Calibri" panose="020F0502020204030204" pitchFamily="34" charset="0"/>
                          <a:cs typeface="Times New Roman" panose="02020603050405020304" pitchFamily="18" charset="0"/>
                        </a:rPr>
                        <a:t>we, you, they</a:t>
                      </a:r>
                      <a:endParaRPr lang="en-GB" sz="2500" b="0" i="0" u="none" strike="noStrike">
                        <a:effectLst/>
                        <a:latin typeface="Arial" panose="020B0604020202020204" pitchFamily="34" charset="0"/>
                      </a:endParaRPr>
                    </a:p>
                  </a:txBody>
                  <a:tcPr marL="94222" marR="94222" marT="13086" marB="0">
                    <a:lnL>
                      <a:noFill/>
                    </a:lnL>
                    <a:lnR>
                      <a:noFill/>
                    </a:lnR>
                    <a:lnT>
                      <a:noFill/>
                    </a:lnT>
                    <a:lnB>
                      <a:noFill/>
                    </a:lnB>
                    <a:noFill/>
                  </a:tcPr>
                </a:tc>
                <a:tc>
                  <a:txBody>
                    <a:bodyPr/>
                    <a:lstStyle/>
                    <a:p>
                      <a:pPr algn="l" fontAlgn="t"/>
                      <a:r>
                        <a:rPr lang="en-GB" sz="2000" b="0" i="0" u="none" strike="noStrike">
                          <a:effectLst/>
                          <a:latin typeface="Arial" panose="020B0604020202020204" pitchFamily="34" charset="0"/>
                          <a:ea typeface="Calibri" panose="020F0502020204030204" pitchFamily="34" charset="0"/>
                          <a:cs typeface="Times New Roman" panose="02020603050405020304" pitchFamily="18" charset="0"/>
                        </a:rPr>
                        <a:t>ich, du, er, sie</a:t>
                      </a:r>
                      <a:endParaRPr lang="en-GB" sz="2500" b="0" i="0" u="none" strike="noStrike">
                        <a:effectLst/>
                        <a:latin typeface="Arial" panose="020B0604020202020204" pitchFamily="34" charset="0"/>
                      </a:endParaRPr>
                    </a:p>
                    <a:p>
                      <a:pPr algn="l" fontAlgn="t"/>
                      <a:r>
                        <a:rPr lang="en-GB" sz="2000" b="0" i="0" u="none" strike="noStrike">
                          <a:effectLst/>
                          <a:latin typeface="Arial" panose="020B0604020202020204" pitchFamily="34" charset="0"/>
                          <a:ea typeface="Calibri" panose="020F0502020204030204" pitchFamily="34" charset="0"/>
                          <a:cs typeface="Times New Roman" panose="02020603050405020304" pitchFamily="18" charset="0"/>
                        </a:rPr>
                        <a:t>wir, Sie, sie </a:t>
                      </a:r>
                      <a:endParaRPr lang="en-GB" sz="2500" b="0" i="0" u="none" strike="noStrike">
                        <a:effectLst/>
                        <a:latin typeface="Arial" panose="020B0604020202020204" pitchFamily="34" charset="0"/>
                      </a:endParaRPr>
                    </a:p>
                    <a:p>
                      <a:pPr algn="l" fontAlgn="t"/>
                      <a:r>
                        <a:rPr lang="en-GB" sz="2000" b="0" i="0" u="none" strike="noStrike">
                          <a:effectLst/>
                          <a:latin typeface="Arial" panose="020B0604020202020204" pitchFamily="34" charset="0"/>
                          <a:ea typeface="Calibri" panose="020F0502020204030204" pitchFamily="34" charset="0"/>
                          <a:cs typeface="Times New Roman" panose="02020603050405020304" pitchFamily="18" charset="0"/>
                        </a:rPr>
                        <a:t> </a:t>
                      </a:r>
                      <a:endParaRPr lang="en-GB" sz="2500" b="0" i="0" u="none" strike="noStrike">
                        <a:effectLst/>
                        <a:latin typeface="Arial" panose="020B0604020202020204" pitchFamily="34" charset="0"/>
                      </a:endParaRPr>
                    </a:p>
                  </a:txBody>
                  <a:tcPr marL="94222" marR="94222" marT="13086" marB="0">
                    <a:lnL>
                      <a:noFill/>
                    </a:lnL>
                    <a:lnR>
                      <a:noFill/>
                    </a:lnR>
                    <a:lnT>
                      <a:noFill/>
                    </a:lnT>
                    <a:lnB>
                      <a:noFill/>
                    </a:lnB>
                    <a:noFill/>
                  </a:tcPr>
                </a:tc>
                <a:extLst>
                  <a:ext uri="{0D108BD9-81ED-4DB2-BD59-A6C34878D82A}">
                    <a16:rowId xmlns:a16="http://schemas.microsoft.com/office/drawing/2014/main" val="3688774969"/>
                  </a:ext>
                </a:extLst>
              </a:tr>
              <a:tr h="954818">
                <a:tc>
                  <a:txBody>
                    <a:bodyPr/>
                    <a:lstStyle/>
                    <a:p>
                      <a:pPr algn="l" fontAlgn="t"/>
                      <a:r>
                        <a:rPr lang="fr-FR" sz="2000" b="0" i="0" u="none" strike="noStrike">
                          <a:solidFill>
                            <a:srgbClr val="1F1F1F"/>
                          </a:solidFill>
                          <a:effectLst/>
                          <a:latin typeface="Arial" panose="020B0604020202020204" pitchFamily="34" charset="0"/>
                          <a:ea typeface="Calibri" panose="020F0502020204030204" pitchFamily="34" charset="0"/>
                          <a:cs typeface="Times New Roman" panose="02020603050405020304" pitchFamily="18" charset="0"/>
                        </a:rPr>
                        <a:t> </a:t>
                      </a:r>
                      <a:endParaRPr lang="fr-FR" sz="2500" b="0" i="0" u="none" strike="noStrike">
                        <a:effectLst/>
                        <a:latin typeface="Arial" panose="020B0604020202020204" pitchFamily="34" charset="0"/>
                      </a:endParaRPr>
                    </a:p>
                  </a:txBody>
                  <a:tcPr marL="94222" marR="94222" marT="13086" marB="0">
                    <a:lnL>
                      <a:noFill/>
                    </a:lnL>
                    <a:lnR>
                      <a:noFill/>
                    </a:lnR>
                    <a:lnT>
                      <a:noFill/>
                    </a:lnT>
                    <a:lnB>
                      <a:noFill/>
                    </a:lnB>
                    <a:noFill/>
                  </a:tcPr>
                </a:tc>
                <a:tc>
                  <a:txBody>
                    <a:bodyPr/>
                    <a:lstStyle/>
                    <a:p>
                      <a:pPr algn="l" fontAlgn="t"/>
                      <a:r>
                        <a:rPr lang="fr-FR" sz="2000" b="0" i="0" u="none" strike="noStrike" dirty="0">
                          <a:solidFill>
                            <a:srgbClr val="1F1F1F"/>
                          </a:solidFill>
                          <a:effectLst/>
                          <a:latin typeface="Arial" panose="020B0604020202020204" pitchFamily="34" charset="0"/>
                          <a:ea typeface="Calibri" panose="020F0502020204030204" pitchFamily="34" charset="0"/>
                          <a:cs typeface="Times New Roman" panose="02020603050405020304" pitchFamily="18" charset="0"/>
                        </a:rPr>
                        <a:t>thé, café, biscuits</a:t>
                      </a:r>
                      <a:endParaRPr lang="fr-FR" sz="2500" b="0" i="0" u="none" strike="noStrike" dirty="0">
                        <a:effectLst/>
                        <a:latin typeface="Arial" panose="020B0604020202020204" pitchFamily="34" charset="0"/>
                      </a:endParaRPr>
                    </a:p>
                  </a:txBody>
                  <a:tcPr marL="94222" marR="94222" marT="13086" marB="0">
                    <a:lnL>
                      <a:noFill/>
                    </a:lnL>
                    <a:lnR>
                      <a:noFill/>
                    </a:lnR>
                    <a:lnT>
                      <a:noFill/>
                    </a:lnT>
                    <a:lnB>
                      <a:noFill/>
                    </a:lnB>
                    <a:noFill/>
                  </a:tcPr>
                </a:tc>
                <a:tc>
                  <a:txBody>
                    <a:bodyPr/>
                    <a:lstStyle/>
                    <a:p>
                      <a:pPr algn="l" fontAlgn="t"/>
                      <a:r>
                        <a:rPr lang="en-GB" sz="2000" b="0" i="0" u="none" strike="noStrike" dirty="0">
                          <a:effectLst/>
                          <a:latin typeface="Arial" panose="020B0604020202020204" pitchFamily="34" charset="0"/>
                          <a:ea typeface="Calibri" panose="020F0502020204030204" pitchFamily="34" charset="0"/>
                          <a:cs typeface="Times New Roman" panose="02020603050405020304" pitchFamily="18" charset="0"/>
                        </a:rPr>
                        <a:t>tea, coffee, biscuits</a:t>
                      </a:r>
                      <a:endParaRPr lang="en-GB" sz="2500" b="0" i="0" u="none" strike="noStrike" dirty="0">
                        <a:effectLst/>
                        <a:latin typeface="Arial" panose="020B0604020202020204" pitchFamily="34" charset="0"/>
                      </a:endParaRPr>
                    </a:p>
                  </a:txBody>
                  <a:tcPr marL="94222" marR="94222" marT="13086" marB="0">
                    <a:lnL>
                      <a:noFill/>
                    </a:lnL>
                    <a:lnR>
                      <a:noFill/>
                    </a:lnR>
                    <a:lnT>
                      <a:noFill/>
                    </a:lnT>
                    <a:lnB>
                      <a:noFill/>
                    </a:lnB>
                    <a:noFill/>
                  </a:tcPr>
                </a:tc>
                <a:tc>
                  <a:txBody>
                    <a:bodyPr/>
                    <a:lstStyle/>
                    <a:p>
                      <a:pPr algn="l" fontAlgn="t"/>
                      <a:r>
                        <a:rPr lang="en-GB" sz="2000" b="0" i="0" u="none" strike="noStrike" dirty="0">
                          <a:effectLst/>
                          <a:latin typeface="Arial" panose="020B0604020202020204" pitchFamily="34" charset="0"/>
                          <a:ea typeface="Calibri" panose="020F0502020204030204" pitchFamily="34" charset="0"/>
                          <a:cs typeface="Times New Roman" panose="02020603050405020304" pitchFamily="18" charset="0"/>
                        </a:rPr>
                        <a:t>Tee, </a:t>
                      </a:r>
                      <a:r>
                        <a:rPr lang="en-GB" sz="2000" b="0" i="0" u="none" strike="noStrike" dirty="0" err="1">
                          <a:effectLst/>
                          <a:latin typeface="Arial" panose="020B0604020202020204" pitchFamily="34" charset="0"/>
                          <a:ea typeface="Calibri" panose="020F0502020204030204" pitchFamily="34" charset="0"/>
                          <a:cs typeface="Times New Roman" panose="02020603050405020304" pitchFamily="18" charset="0"/>
                        </a:rPr>
                        <a:t>Kaffee</a:t>
                      </a:r>
                      <a:r>
                        <a:rPr lang="en-GB" sz="2000" b="0" i="0" u="none" strike="noStrike" dirty="0">
                          <a:effectLst/>
                          <a:latin typeface="Arial" panose="020B0604020202020204" pitchFamily="34" charset="0"/>
                          <a:ea typeface="Calibri" panose="020F0502020204030204" pitchFamily="34" charset="0"/>
                          <a:cs typeface="Times New Roman" panose="02020603050405020304" pitchFamily="18" charset="0"/>
                        </a:rPr>
                        <a:t>, </a:t>
                      </a:r>
                      <a:r>
                        <a:rPr lang="en-GB" sz="2000" b="0" i="0" u="none" strike="noStrike" dirty="0" err="1">
                          <a:effectLst/>
                          <a:latin typeface="Arial" panose="020B0604020202020204" pitchFamily="34" charset="0"/>
                          <a:ea typeface="Calibri" panose="020F0502020204030204" pitchFamily="34" charset="0"/>
                          <a:cs typeface="Times New Roman" panose="02020603050405020304" pitchFamily="18" charset="0"/>
                        </a:rPr>
                        <a:t>Kekse</a:t>
                      </a:r>
                      <a:endParaRPr lang="en-GB" sz="2500" b="0" i="0" u="none" strike="noStrike" dirty="0">
                        <a:effectLst/>
                        <a:latin typeface="Arial" panose="020B0604020202020204" pitchFamily="34" charset="0"/>
                      </a:endParaRPr>
                    </a:p>
                  </a:txBody>
                  <a:tcPr marL="94222" marR="94222" marT="13086" marB="0">
                    <a:lnL>
                      <a:noFill/>
                    </a:lnL>
                    <a:lnR>
                      <a:noFill/>
                    </a:lnR>
                    <a:lnT>
                      <a:noFill/>
                    </a:lnT>
                    <a:lnB>
                      <a:noFill/>
                    </a:lnB>
                    <a:noFill/>
                  </a:tcPr>
                </a:tc>
                <a:extLst>
                  <a:ext uri="{0D108BD9-81ED-4DB2-BD59-A6C34878D82A}">
                    <a16:rowId xmlns:a16="http://schemas.microsoft.com/office/drawing/2014/main" val="2985522704"/>
                  </a:ext>
                </a:extLst>
              </a:tr>
              <a:tr h="353713">
                <a:tc>
                  <a:txBody>
                    <a:bodyPr/>
                    <a:lstStyle/>
                    <a:p>
                      <a:pPr algn="l" fontAlgn="t"/>
                      <a:r>
                        <a:rPr lang="fr-FR" sz="2000" b="0" i="0" u="none" strike="noStrike">
                          <a:solidFill>
                            <a:srgbClr val="1F1F1F"/>
                          </a:solidFill>
                          <a:effectLst/>
                          <a:latin typeface="Arial" panose="020B0604020202020204" pitchFamily="34" charset="0"/>
                          <a:ea typeface="Calibri" panose="020F0502020204030204" pitchFamily="34" charset="0"/>
                          <a:cs typeface="Times New Roman" panose="02020603050405020304" pitchFamily="18" charset="0"/>
                        </a:rPr>
                        <a:t> </a:t>
                      </a:r>
                      <a:endParaRPr lang="fr-FR" sz="2500" b="0" i="0" u="none" strike="noStrike">
                        <a:effectLst/>
                        <a:latin typeface="Arial" panose="020B0604020202020204" pitchFamily="34" charset="0"/>
                      </a:endParaRPr>
                    </a:p>
                  </a:txBody>
                  <a:tcPr marL="94222" marR="94222" marT="13086" marB="0">
                    <a:lnL>
                      <a:noFill/>
                    </a:lnL>
                    <a:lnR>
                      <a:noFill/>
                    </a:lnR>
                    <a:lnT>
                      <a:noFill/>
                    </a:lnT>
                    <a:lnB>
                      <a:noFill/>
                    </a:lnB>
                    <a:noFill/>
                  </a:tcPr>
                </a:tc>
                <a:tc>
                  <a:txBody>
                    <a:bodyPr/>
                    <a:lstStyle/>
                    <a:p>
                      <a:pPr algn="l" fontAlgn="t"/>
                      <a:r>
                        <a:rPr lang="fr-FR" sz="2000" b="0" i="0" u="none" strike="noStrike" dirty="0">
                          <a:solidFill>
                            <a:srgbClr val="1F1F1F"/>
                          </a:solidFill>
                          <a:effectLst/>
                          <a:latin typeface="Arial" panose="020B0604020202020204" pitchFamily="34" charset="0"/>
                          <a:ea typeface="Calibri" panose="020F0502020204030204" pitchFamily="34" charset="0"/>
                          <a:cs typeface="Times New Roman" panose="02020603050405020304" pitchFamily="18" charset="0"/>
                        </a:rPr>
                        <a:t>une bière </a:t>
                      </a:r>
                      <a:r>
                        <a:rPr lang="fr-FR" sz="2000" b="0" i="0" u="none" strike="noStrike" dirty="0" err="1">
                          <a:solidFill>
                            <a:srgbClr val="1F1F1F"/>
                          </a:solidFill>
                          <a:effectLst/>
                          <a:latin typeface="Arial" panose="020B0604020202020204" pitchFamily="34" charset="0"/>
                          <a:ea typeface="Calibri" panose="020F0502020204030204" pitchFamily="34" charset="0"/>
                          <a:cs typeface="Times New Roman" panose="02020603050405020304" pitchFamily="18" charset="0"/>
                        </a:rPr>
                        <a:t>allemagne</a:t>
                      </a:r>
                      <a:endParaRPr lang="fr-FR" sz="2500" b="0" i="0" u="none" strike="noStrike" dirty="0">
                        <a:effectLst/>
                        <a:latin typeface="Arial" panose="020B0604020202020204" pitchFamily="34" charset="0"/>
                      </a:endParaRPr>
                    </a:p>
                  </a:txBody>
                  <a:tcPr marL="94222" marR="94222" marT="13086" marB="0">
                    <a:lnL>
                      <a:noFill/>
                    </a:lnL>
                    <a:lnR>
                      <a:noFill/>
                    </a:lnR>
                    <a:lnT>
                      <a:noFill/>
                    </a:lnT>
                    <a:lnB>
                      <a:noFill/>
                    </a:lnB>
                    <a:noFill/>
                  </a:tcPr>
                </a:tc>
                <a:tc>
                  <a:txBody>
                    <a:bodyPr/>
                    <a:lstStyle/>
                    <a:p>
                      <a:pPr algn="l" fontAlgn="t"/>
                      <a:r>
                        <a:rPr lang="en-GB" sz="2000" b="0" i="0" u="none" strike="noStrike">
                          <a:effectLst/>
                          <a:latin typeface="Arial" panose="020B0604020202020204" pitchFamily="34" charset="0"/>
                          <a:ea typeface="Calibri" panose="020F0502020204030204" pitchFamily="34" charset="0"/>
                          <a:cs typeface="Times New Roman" panose="02020603050405020304" pitchFamily="18" charset="0"/>
                        </a:rPr>
                        <a:t>a German beer</a:t>
                      </a:r>
                      <a:endParaRPr lang="en-GB" sz="2500" b="0" i="0" u="none" strike="noStrike">
                        <a:effectLst/>
                        <a:latin typeface="Arial" panose="020B0604020202020204" pitchFamily="34" charset="0"/>
                      </a:endParaRPr>
                    </a:p>
                  </a:txBody>
                  <a:tcPr marL="94222" marR="94222" marT="13086" marB="0">
                    <a:lnL>
                      <a:noFill/>
                    </a:lnL>
                    <a:lnR>
                      <a:noFill/>
                    </a:lnR>
                    <a:lnT>
                      <a:noFill/>
                    </a:lnT>
                    <a:lnB>
                      <a:noFill/>
                    </a:lnB>
                    <a:noFill/>
                  </a:tcPr>
                </a:tc>
                <a:tc>
                  <a:txBody>
                    <a:bodyPr/>
                    <a:lstStyle/>
                    <a:p>
                      <a:pPr algn="l" fontAlgn="t"/>
                      <a:r>
                        <a:rPr lang="en-GB" sz="2000" b="0" i="0" u="none" strike="noStrike" dirty="0" err="1">
                          <a:effectLst/>
                          <a:latin typeface="Arial" panose="020B0604020202020204" pitchFamily="34" charset="0"/>
                          <a:ea typeface="Calibri" panose="020F0502020204030204" pitchFamily="34" charset="0"/>
                          <a:cs typeface="Times New Roman" panose="02020603050405020304" pitchFamily="18" charset="0"/>
                        </a:rPr>
                        <a:t>ein</a:t>
                      </a:r>
                      <a:r>
                        <a:rPr lang="en-GB" sz="2000" b="0" i="0" u="none" strike="noStrike" dirty="0">
                          <a:effectLst/>
                          <a:latin typeface="Arial" panose="020B0604020202020204" pitchFamily="34" charset="0"/>
                          <a:ea typeface="Calibri" panose="020F0502020204030204" pitchFamily="34" charset="0"/>
                          <a:cs typeface="Times New Roman" panose="02020603050405020304" pitchFamily="18" charset="0"/>
                        </a:rPr>
                        <a:t> </a:t>
                      </a:r>
                      <a:r>
                        <a:rPr lang="en-GB" sz="2000" b="0" i="0" u="none" strike="noStrike" dirty="0" err="1">
                          <a:effectLst/>
                          <a:latin typeface="Arial" panose="020B0604020202020204" pitchFamily="34" charset="0"/>
                          <a:ea typeface="Calibri" panose="020F0502020204030204" pitchFamily="34" charset="0"/>
                          <a:cs typeface="Times New Roman" panose="02020603050405020304" pitchFamily="18" charset="0"/>
                        </a:rPr>
                        <a:t>deutches</a:t>
                      </a:r>
                      <a:r>
                        <a:rPr lang="en-GB" sz="2000" b="0" i="0" u="none" strike="noStrike" dirty="0">
                          <a:effectLst/>
                          <a:latin typeface="Arial" panose="020B0604020202020204" pitchFamily="34" charset="0"/>
                          <a:ea typeface="Calibri" panose="020F0502020204030204" pitchFamily="34" charset="0"/>
                          <a:cs typeface="Times New Roman" panose="02020603050405020304" pitchFamily="18" charset="0"/>
                        </a:rPr>
                        <a:t> Bier</a:t>
                      </a:r>
                      <a:endParaRPr lang="en-GB" sz="2500" b="0" i="0" u="none" strike="noStrike" dirty="0">
                        <a:effectLst/>
                        <a:latin typeface="Arial" panose="020B0604020202020204" pitchFamily="34" charset="0"/>
                      </a:endParaRPr>
                    </a:p>
                  </a:txBody>
                  <a:tcPr marL="94222" marR="94222" marT="13086" marB="0">
                    <a:lnL>
                      <a:noFill/>
                    </a:lnL>
                    <a:lnR>
                      <a:noFill/>
                    </a:lnR>
                    <a:lnT>
                      <a:noFill/>
                    </a:lnT>
                    <a:lnB>
                      <a:noFill/>
                    </a:lnB>
                    <a:noFill/>
                  </a:tcPr>
                </a:tc>
                <a:extLst>
                  <a:ext uri="{0D108BD9-81ED-4DB2-BD59-A6C34878D82A}">
                    <a16:rowId xmlns:a16="http://schemas.microsoft.com/office/drawing/2014/main" val="322486524"/>
                  </a:ext>
                </a:extLst>
              </a:tr>
            </a:tbl>
          </a:graphicData>
        </a:graphic>
      </p:graphicFrame>
    </p:spTree>
    <p:extLst>
      <p:ext uri="{BB962C8B-B14F-4D97-AF65-F5344CB8AC3E}">
        <p14:creationId xmlns:p14="http://schemas.microsoft.com/office/powerpoint/2010/main" val="36704868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 Box 4">
            <a:extLst>
              <a:ext uri="{FF2B5EF4-FFF2-40B4-BE49-F238E27FC236}">
                <a16:creationId xmlns:a16="http://schemas.microsoft.com/office/drawing/2014/main" id="{3E989AB5-9141-17BE-7BDD-823C69EC901F}"/>
              </a:ext>
            </a:extLst>
          </p:cNvPr>
          <p:cNvSpPr txBox="1">
            <a:spLocks noChangeArrowheads="1"/>
          </p:cNvSpPr>
          <p:nvPr/>
        </p:nvSpPr>
        <p:spPr bwMode="auto">
          <a:xfrm>
            <a:off x="755576" y="548680"/>
            <a:ext cx="7920038" cy="1015663"/>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fontAlgn="ctr" hangingPunct="1">
              <a:spcBef>
                <a:spcPts val="0"/>
              </a:spcBef>
              <a:spcAft>
                <a:spcPts val="0"/>
              </a:spcAft>
              <a:buNone/>
            </a:pPr>
            <a:endParaRPr lang="en-GB" sz="2000" dirty="0">
              <a:effectLst/>
              <a:latin typeface="+mn-lt"/>
              <a:ea typeface="Calibri" panose="020F0502020204030204" pitchFamily="34" charset="0"/>
              <a:cs typeface="Times New Roman" panose="02020603050405020304" pitchFamily="18" charset="0"/>
            </a:endParaRPr>
          </a:p>
          <a:p>
            <a:pPr marL="0" algn="l" rtl="0" eaLnBrk="1" fontAlgn="ctr" latinLnBrk="0" hangingPunct="1">
              <a:spcBef>
                <a:spcPts val="0"/>
              </a:spcBef>
              <a:spcAft>
                <a:spcPts val="0"/>
              </a:spcAft>
              <a:buNone/>
            </a:pPr>
            <a:endParaRPr lang="en-GB" sz="2000" dirty="0">
              <a:latin typeface="+mn-lt"/>
              <a:ea typeface="Times New Roman" panose="02020603050405020304" pitchFamily="18" charset="0"/>
              <a:cs typeface="Times New Roman" panose="02020603050405020304" pitchFamily="18" charset="0"/>
            </a:endParaRPr>
          </a:p>
          <a:p>
            <a:pPr marL="0" algn="l" rtl="0" eaLnBrk="1" fontAlgn="ctr" latinLnBrk="0" hangingPunct="1">
              <a:spcBef>
                <a:spcPts val="0"/>
              </a:spcBef>
              <a:spcAft>
                <a:spcPts val="0"/>
              </a:spcAft>
              <a:buNone/>
            </a:pPr>
            <a:endParaRPr lang="en-GB" sz="2000" dirty="0">
              <a:latin typeface="+mn-lt"/>
              <a:ea typeface="Times New Roman" panose="02020603050405020304" pitchFamily="18" charset="0"/>
              <a:cs typeface="Times New Roman" panose="02020603050405020304" pitchFamily="18" charset="0"/>
            </a:endParaRPr>
          </a:p>
        </p:txBody>
      </p:sp>
      <p:pic>
        <p:nvPicPr>
          <p:cNvPr id="2" name="Picture 1">
            <a:extLst>
              <a:ext uri="{FF2B5EF4-FFF2-40B4-BE49-F238E27FC236}">
                <a16:creationId xmlns:a16="http://schemas.microsoft.com/office/drawing/2014/main" id="{9003C28E-7E5B-47F3-39AE-6E71C29B090A}"/>
              </a:ext>
            </a:extLst>
          </p:cNvPr>
          <p:cNvPicPr>
            <a:picLocks noChangeAspect="1"/>
          </p:cNvPicPr>
          <p:nvPr/>
        </p:nvPicPr>
        <p:blipFill>
          <a:blip r:embed="rId3"/>
          <a:stretch>
            <a:fillRect/>
          </a:stretch>
        </p:blipFill>
        <p:spPr>
          <a:xfrm>
            <a:off x="500798" y="476672"/>
            <a:ext cx="4522845" cy="3387768"/>
          </a:xfrm>
          <a:prstGeom prst="rect">
            <a:avLst/>
          </a:prstGeom>
        </p:spPr>
      </p:pic>
      <p:pic>
        <p:nvPicPr>
          <p:cNvPr id="3" name="Picture 2">
            <a:extLst>
              <a:ext uri="{FF2B5EF4-FFF2-40B4-BE49-F238E27FC236}">
                <a16:creationId xmlns:a16="http://schemas.microsoft.com/office/drawing/2014/main" id="{675873A5-5C0A-B73A-6D1E-61EC4A4D0E6F}"/>
              </a:ext>
            </a:extLst>
          </p:cNvPr>
          <p:cNvPicPr>
            <a:picLocks noChangeAspect="1"/>
          </p:cNvPicPr>
          <p:nvPr/>
        </p:nvPicPr>
        <p:blipFill>
          <a:blip r:embed="rId4"/>
          <a:stretch>
            <a:fillRect/>
          </a:stretch>
        </p:blipFill>
        <p:spPr>
          <a:xfrm>
            <a:off x="500798" y="3696684"/>
            <a:ext cx="8334826" cy="2828659"/>
          </a:xfrm>
          <a:prstGeom prst="rect">
            <a:avLst/>
          </a:prstGeom>
        </p:spPr>
      </p:pic>
    </p:spTree>
    <p:extLst>
      <p:ext uri="{BB962C8B-B14F-4D97-AF65-F5344CB8AC3E}">
        <p14:creationId xmlns:p14="http://schemas.microsoft.com/office/powerpoint/2010/main" val="28216756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 Box 4">
            <a:extLst>
              <a:ext uri="{FF2B5EF4-FFF2-40B4-BE49-F238E27FC236}">
                <a16:creationId xmlns:a16="http://schemas.microsoft.com/office/drawing/2014/main" id="{3E989AB5-9141-17BE-7BDD-823C69EC901F}"/>
              </a:ext>
            </a:extLst>
          </p:cNvPr>
          <p:cNvSpPr txBox="1">
            <a:spLocks noChangeArrowheads="1"/>
          </p:cNvSpPr>
          <p:nvPr/>
        </p:nvSpPr>
        <p:spPr bwMode="auto">
          <a:xfrm>
            <a:off x="755576" y="548680"/>
            <a:ext cx="7920038" cy="5222455"/>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buSzPts val="1000"/>
              <a:buNone/>
              <a:tabLst>
                <a:tab pos="457200" algn="l"/>
              </a:tabLst>
            </a:pPr>
            <a:r>
              <a:rPr lang="en-GB" sz="3600" b="1" dirty="0">
                <a:solidFill>
                  <a:schemeClr val="accent2">
                    <a:lumMod val="50000"/>
                  </a:schemeClr>
                </a:solidFill>
                <a:latin typeface="+mn-lt"/>
                <a:ea typeface="Calibri" panose="020F0502020204030204" pitchFamily="34" charset="0"/>
                <a:cs typeface="Times New Roman" panose="02020603050405020304" pitchFamily="18" charset="0"/>
              </a:rPr>
              <a:t>Road signs</a:t>
            </a:r>
            <a:endParaRPr lang="en-GB" sz="2400" dirty="0">
              <a:latin typeface="+mn-lt"/>
              <a:ea typeface="Calibri" panose="020F0502020204030204" pitchFamily="34" charset="0"/>
              <a:cs typeface="Times New Roman" panose="02020603050405020304" pitchFamily="18" charset="0"/>
            </a:endParaRPr>
          </a:p>
          <a:p>
            <a:pPr eaLnBrk="1" fontAlgn="ctr" hangingPunct="1">
              <a:spcBef>
                <a:spcPts val="0"/>
              </a:spcBef>
              <a:spcAft>
                <a:spcPts val="0"/>
              </a:spcAft>
              <a:buNone/>
            </a:pPr>
            <a:endParaRPr lang="en-GB" sz="2400" dirty="0">
              <a:latin typeface="+mn-lt"/>
              <a:ea typeface="Times New Roman" panose="02020603050405020304" pitchFamily="18" charset="0"/>
              <a:cs typeface="Times New Roman" panose="02020603050405020304" pitchFamily="18" charset="0"/>
            </a:endParaRPr>
          </a:p>
          <a:p>
            <a:pPr>
              <a:lnSpc>
                <a:spcPts val="1680"/>
              </a:lnSpc>
              <a:buNone/>
            </a:pPr>
            <a:r>
              <a:rPr lang="en-GB" sz="2400" b="1" dirty="0">
                <a:solidFill>
                  <a:schemeClr val="accent2">
                    <a:lumMod val="50000"/>
                  </a:schemeClr>
                </a:solidFill>
                <a:effectLst/>
                <a:latin typeface="+mn-lt"/>
                <a:ea typeface="Times New Roman" panose="02020603050405020304" pitchFamily="18" charset="0"/>
              </a:rPr>
              <a:t>Mile-a-minute typography</a:t>
            </a:r>
            <a:endParaRPr lang="en-GB" sz="2400" dirty="0">
              <a:solidFill>
                <a:schemeClr val="accent2">
                  <a:lumMod val="50000"/>
                </a:schemeClr>
              </a:solidFill>
              <a:effectLst/>
              <a:latin typeface="+mn-lt"/>
              <a:ea typeface="Times New Roman" panose="02020603050405020304" pitchFamily="18" charset="0"/>
            </a:endParaRPr>
          </a:p>
          <a:p>
            <a:pPr>
              <a:buNone/>
            </a:pPr>
            <a:r>
              <a:rPr lang="en-GB" sz="2400" dirty="0">
                <a:solidFill>
                  <a:srgbClr val="000000"/>
                </a:solidFill>
                <a:effectLst/>
                <a:latin typeface="+mn-lt"/>
                <a:ea typeface="Times New Roman" panose="02020603050405020304" pitchFamily="18" charset="0"/>
              </a:rPr>
              <a:t>This was the title of the series of photos graphic designer Herbert Spencer in his magazine </a:t>
            </a:r>
            <a:r>
              <a:rPr lang="en-GB" sz="2400" i="1" dirty="0" err="1">
                <a:solidFill>
                  <a:srgbClr val="000000"/>
                </a:solidFill>
                <a:effectLst/>
                <a:latin typeface="+mn-lt"/>
                <a:ea typeface="Times New Roman" panose="02020603050405020304" pitchFamily="18" charset="0"/>
              </a:rPr>
              <a:t>Typographica</a:t>
            </a:r>
            <a:r>
              <a:rPr lang="en-GB" sz="2400" dirty="0">
                <a:solidFill>
                  <a:srgbClr val="000000"/>
                </a:solidFill>
                <a:effectLst/>
                <a:latin typeface="+mn-lt"/>
                <a:ea typeface="Times New Roman" panose="02020603050405020304" pitchFamily="18" charset="0"/>
              </a:rPr>
              <a:t> in 1961. </a:t>
            </a:r>
          </a:p>
          <a:p>
            <a:pPr>
              <a:buNone/>
            </a:pPr>
            <a:r>
              <a:rPr lang="en-GB" sz="2400" dirty="0">
                <a:solidFill>
                  <a:srgbClr val="000000"/>
                </a:solidFill>
                <a:effectLst/>
                <a:latin typeface="+mn-lt"/>
                <a:ea typeface="Times New Roman" panose="02020603050405020304" pitchFamily="18" charset="0"/>
              </a:rPr>
              <a:t>Spencer drove from central London to Heathrow airport and took pictures of every road sign he saw along the way. The photos showed how confusing signs were at the time - each one used different typefaces, symbols and colours. The number of cars on the road was increasing and it was obvious that Britain needed an understandable and easy to read system of road signs.</a:t>
            </a:r>
            <a:endParaRPr lang="en-GB" sz="2400" dirty="0">
              <a:effectLst/>
              <a:latin typeface="+mn-lt"/>
              <a:ea typeface="Times New Roman" panose="02020603050405020304" pitchFamily="18" charset="0"/>
            </a:endParaRPr>
          </a:p>
          <a:p>
            <a:pPr>
              <a:buNone/>
            </a:pPr>
            <a:r>
              <a:rPr lang="en-GB" sz="2400" kern="1800" dirty="0">
                <a:solidFill>
                  <a:srgbClr val="141414"/>
                </a:solidFill>
                <a:effectLst/>
                <a:latin typeface="+mn-lt"/>
                <a:ea typeface="Times New Roman" panose="02020603050405020304" pitchFamily="18" charset="0"/>
                <a:cs typeface="Times New Roman" panose="02020603050405020304" pitchFamily="18" charset="0"/>
              </a:rPr>
              <a:t> </a:t>
            </a:r>
            <a:endParaRPr lang="en-GB" sz="2400" dirty="0">
              <a:effectLst/>
              <a:latin typeface="+mn-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926098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 Box 4">
            <a:extLst>
              <a:ext uri="{FF2B5EF4-FFF2-40B4-BE49-F238E27FC236}">
                <a16:creationId xmlns:a16="http://schemas.microsoft.com/office/drawing/2014/main" id="{3E989AB5-9141-17BE-7BDD-823C69EC901F}"/>
              </a:ext>
            </a:extLst>
          </p:cNvPr>
          <p:cNvSpPr txBox="1">
            <a:spLocks noChangeArrowheads="1"/>
          </p:cNvSpPr>
          <p:nvPr/>
        </p:nvSpPr>
        <p:spPr bwMode="auto">
          <a:xfrm>
            <a:off x="755576" y="548680"/>
            <a:ext cx="7920038" cy="5247590"/>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buSzPts val="1000"/>
              <a:buNone/>
              <a:tabLst>
                <a:tab pos="457200" algn="l"/>
              </a:tabLst>
            </a:pPr>
            <a:r>
              <a:rPr lang="en-GB" sz="3600" b="1" dirty="0">
                <a:solidFill>
                  <a:schemeClr val="accent2">
                    <a:lumMod val="50000"/>
                  </a:schemeClr>
                </a:solidFill>
                <a:latin typeface="+mn-lt"/>
                <a:ea typeface="Calibri" panose="020F0502020204030204" pitchFamily="34" charset="0"/>
                <a:cs typeface="Times New Roman" panose="02020603050405020304" pitchFamily="18" charset="0"/>
              </a:rPr>
              <a:t>Road signs</a:t>
            </a:r>
            <a:endParaRPr lang="en-GB" sz="2400" dirty="0">
              <a:latin typeface="+mn-lt"/>
              <a:ea typeface="Calibri" panose="020F0502020204030204" pitchFamily="34" charset="0"/>
              <a:cs typeface="Times New Roman" panose="02020603050405020304" pitchFamily="18" charset="0"/>
            </a:endParaRPr>
          </a:p>
          <a:p>
            <a:pPr eaLnBrk="1" fontAlgn="ctr" hangingPunct="1">
              <a:spcBef>
                <a:spcPts val="0"/>
              </a:spcBef>
              <a:spcAft>
                <a:spcPts val="0"/>
              </a:spcAft>
              <a:buNone/>
            </a:pPr>
            <a:endParaRPr lang="en-GB" sz="2000" dirty="0">
              <a:latin typeface="+mn-lt"/>
              <a:ea typeface="Times New Roman" panose="02020603050405020304" pitchFamily="18" charset="0"/>
              <a:cs typeface="Times New Roman" panose="02020603050405020304" pitchFamily="18" charset="0"/>
            </a:endParaRPr>
          </a:p>
          <a:p>
            <a:pPr>
              <a:spcBef>
                <a:spcPts val="600"/>
              </a:spcBef>
              <a:spcAft>
                <a:spcPts val="1200"/>
              </a:spcAft>
              <a:buNone/>
            </a:pPr>
            <a:r>
              <a:rPr lang="en-GB" sz="2000" dirty="0">
                <a:solidFill>
                  <a:srgbClr val="202122"/>
                </a:solidFill>
                <a:effectLst/>
                <a:latin typeface="+mn-lt"/>
                <a:ea typeface="Times New Roman" panose="02020603050405020304" pitchFamily="18" charset="0"/>
                <a:cs typeface="Times New Roman" panose="02020603050405020304" pitchFamily="18" charset="0"/>
              </a:rPr>
              <a:t>A 1955 study by Miles Tinker showed that "all-capital text retarded speed of reading from 9.5 to 19.0 percent for the 5 and 10-minute time limits, and 13.9 percent for the whole 20-minute period". Tinker concluded that, "Obviously, all-capital printing slows reading to a marked degree in comparison with Roman lower case.”</a:t>
            </a:r>
            <a:endParaRPr lang="en-GB" sz="2000" dirty="0">
              <a:effectLst/>
              <a:latin typeface="+mn-lt"/>
              <a:ea typeface="Calibri" panose="020F0502020204030204" pitchFamily="34" charset="0"/>
              <a:cs typeface="Times New Roman" panose="02020603050405020304" pitchFamily="18" charset="0"/>
            </a:endParaRPr>
          </a:p>
          <a:p>
            <a:pPr>
              <a:buNone/>
            </a:pPr>
            <a:r>
              <a:rPr lang="en-GB" sz="2000" dirty="0">
                <a:solidFill>
                  <a:srgbClr val="202122"/>
                </a:solidFill>
                <a:effectLst/>
                <a:latin typeface="+mn-lt"/>
                <a:ea typeface="Times New Roman" panose="02020603050405020304" pitchFamily="18" charset="0"/>
              </a:rPr>
              <a:t>According to Tinker, "As early as 1914, Starch reported that material set in Roman lower case was read somewhat faster than similar material printed in all capitals."</a:t>
            </a:r>
            <a:r>
              <a:rPr lang="en-GB" sz="2000" baseline="30000" dirty="0">
                <a:solidFill>
                  <a:srgbClr val="202122"/>
                </a:solidFill>
                <a:effectLst/>
                <a:latin typeface="+mn-lt"/>
                <a:ea typeface="Times New Roman" panose="02020603050405020304" pitchFamily="18" charset="0"/>
              </a:rPr>
              <a:t>  </a:t>
            </a:r>
            <a:r>
              <a:rPr lang="en-GB" sz="2000" dirty="0">
                <a:solidFill>
                  <a:srgbClr val="202122"/>
                </a:solidFill>
                <a:effectLst/>
                <a:latin typeface="+mn-lt"/>
                <a:ea typeface="Times New Roman" panose="02020603050405020304" pitchFamily="18" charset="0"/>
              </a:rPr>
              <a:t>Another study in 1928 showed that "all-capital text was read 11.8 percent slower than lower case, or approximately 38 words per minute slower", and that "nine-tenths of adult readers consider lower case more legible than all capitals".</a:t>
            </a:r>
            <a:r>
              <a:rPr lang="en-GB" sz="2000" dirty="0">
                <a:effectLst/>
                <a:latin typeface="+mn-lt"/>
              </a:rPr>
              <a:t> </a:t>
            </a:r>
            <a:endParaRPr lang="en-GB" sz="2000" dirty="0">
              <a:latin typeface="+mn-lt"/>
              <a:ea typeface="Times New Roman" panose="02020603050405020304" pitchFamily="18" charset="0"/>
              <a:cs typeface="Times New Roman" panose="02020603050405020304" pitchFamily="18" charset="0"/>
            </a:endParaRPr>
          </a:p>
          <a:p>
            <a:pPr marL="0" algn="l" rtl="0" eaLnBrk="1" fontAlgn="ctr" latinLnBrk="0" hangingPunct="1">
              <a:spcBef>
                <a:spcPts val="0"/>
              </a:spcBef>
              <a:spcAft>
                <a:spcPts val="0"/>
              </a:spcAft>
              <a:buNone/>
            </a:pPr>
            <a:endParaRPr lang="en-GB" sz="2000" i="1" dirty="0">
              <a:solidFill>
                <a:schemeClr val="accent2">
                  <a:lumMod val="50000"/>
                </a:schemeClr>
              </a:solidFill>
              <a:latin typeface="+mn-lt"/>
              <a:ea typeface="Times New Roman" panose="02020603050405020304" pitchFamily="18" charset="0"/>
              <a:cs typeface="Times New Roman" panose="02020603050405020304" pitchFamily="18" charset="0"/>
            </a:endParaRPr>
          </a:p>
          <a:p>
            <a:pPr marL="0" algn="l" rtl="0" eaLnBrk="1" fontAlgn="ctr" latinLnBrk="0" hangingPunct="1">
              <a:spcBef>
                <a:spcPts val="0"/>
              </a:spcBef>
              <a:spcAft>
                <a:spcPts val="0"/>
              </a:spcAft>
              <a:buNone/>
            </a:pPr>
            <a:r>
              <a:rPr lang="en-GB" sz="2000" i="1" kern="1800" dirty="0">
                <a:solidFill>
                  <a:schemeClr val="accent2">
                    <a:lumMod val="50000"/>
                  </a:schemeClr>
                </a:solidFill>
                <a:effectLst/>
                <a:latin typeface="+mn-lt"/>
                <a:ea typeface="Times New Roman" panose="02020603050405020304" pitchFamily="18" charset="0"/>
                <a:cs typeface="Times New Roman" panose="02020603050405020304" pitchFamily="18" charset="0"/>
              </a:rPr>
              <a:t>https://</a:t>
            </a:r>
            <a:r>
              <a:rPr lang="en-GB" sz="2000" i="1" kern="1800" dirty="0" err="1">
                <a:solidFill>
                  <a:schemeClr val="accent2">
                    <a:lumMod val="50000"/>
                  </a:schemeClr>
                </a:solidFill>
                <a:effectLst/>
                <a:latin typeface="+mn-lt"/>
                <a:ea typeface="Times New Roman" panose="02020603050405020304" pitchFamily="18" charset="0"/>
                <a:cs typeface="Times New Roman" panose="02020603050405020304" pitchFamily="18" charset="0"/>
              </a:rPr>
              <a:t>en.wikipedia.org</a:t>
            </a:r>
            <a:r>
              <a:rPr lang="en-GB" sz="2000" i="1" kern="1800" dirty="0">
                <a:solidFill>
                  <a:schemeClr val="accent2">
                    <a:lumMod val="50000"/>
                  </a:schemeClr>
                </a:solidFill>
                <a:effectLst/>
                <a:latin typeface="+mn-lt"/>
                <a:ea typeface="Times New Roman" panose="02020603050405020304" pitchFamily="18" charset="0"/>
                <a:cs typeface="Times New Roman" panose="02020603050405020304" pitchFamily="18" charset="0"/>
              </a:rPr>
              <a:t>/wiki/</a:t>
            </a:r>
            <a:r>
              <a:rPr lang="en-GB" sz="2000" i="1" kern="1800" dirty="0" err="1">
                <a:solidFill>
                  <a:schemeClr val="accent2">
                    <a:lumMod val="50000"/>
                  </a:schemeClr>
                </a:solidFill>
                <a:effectLst/>
                <a:latin typeface="+mn-lt"/>
                <a:ea typeface="Times New Roman" panose="02020603050405020304" pitchFamily="18" charset="0"/>
                <a:cs typeface="Times New Roman" panose="02020603050405020304" pitchFamily="18" charset="0"/>
              </a:rPr>
              <a:t>All_caps</a:t>
            </a:r>
            <a:r>
              <a:rPr lang="en-GB" sz="2000" i="1" dirty="0">
                <a:solidFill>
                  <a:schemeClr val="accent2">
                    <a:lumMod val="50000"/>
                  </a:schemeClr>
                </a:solidFill>
                <a:effectLst/>
                <a:latin typeface="+mn-lt"/>
              </a:rPr>
              <a:t> </a:t>
            </a:r>
            <a:endParaRPr lang="en-GB" sz="2000" i="1" dirty="0">
              <a:solidFill>
                <a:schemeClr val="accent2">
                  <a:lumMod val="50000"/>
                </a:schemeClr>
              </a:solidFill>
              <a:latin typeface="+mn-l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22926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 Box 4">
            <a:extLst>
              <a:ext uri="{FF2B5EF4-FFF2-40B4-BE49-F238E27FC236}">
                <a16:creationId xmlns:a16="http://schemas.microsoft.com/office/drawing/2014/main" id="{3E989AB5-9141-17BE-7BDD-823C69EC901F}"/>
              </a:ext>
            </a:extLst>
          </p:cNvPr>
          <p:cNvSpPr txBox="1">
            <a:spLocks noChangeArrowheads="1"/>
          </p:cNvSpPr>
          <p:nvPr/>
        </p:nvSpPr>
        <p:spPr bwMode="auto">
          <a:xfrm>
            <a:off x="755576" y="548680"/>
            <a:ext cx="7920038" cy="5219699"/>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nSpc>
                <a:spcPct val="107000"/>
              </a:lnSpc>
              <a:spcAft>
                <a:spcPts val="800"/>
              </a:spcAft>
              <a:buNone/>
            </a:pPr>
            <a:r>
              <a:rPr lang="en-GB" sz="3600" b="1" dirty="0">
                <a:solidFill>
                  <a:schemeClr val="accent2">
                    <a:lumMod val="50000"/>
                  </a:schemeClr>
                </a:solidFill>
                <a:effectLst/>
                <a:latin typeface="+mn-lt"/>
                <a:ea typeface="Calibri" panose="020F0502020204030204" pitchFamily="34" charset="0"/>
                <a:cs typeface="Times New Roman" panose="02020603050405020304" pitchFamily="18" charset="0"/>
              </a:rPr>
              <a:t>CAPITALS and other cases</a:t>
            </a:r>
          </a:p>
          <a:p>
            <a:pPr marL="0" algn="l" rtl="0" eaLnBrk="1" fontAlgn="ctr" latinLnBrk="0" hangingPunct="1">
              <a:spcBef>
                <a:spcPts val="0"/>
              </a:spcBef>
              <a:spcAft>
                <a:spcPts val="0"/>
              </a:spcAft>
              <a:buNone/>
            </a:pPr>
            <a:endParaRPr lang="en-GB" sz="2400" b="0" i="0" u="none" strike="noStrike" dirty="0">
              <a:solidFill>
                <a:srgbClr val="202122"/>
              </a:solidFill>
              <a:effectLst/>
              <a:latin typeface="+mn-lt"/>
            </a:endParaRPr>
          </a:p>
          <a:p>
            <a:pPr marL="0" algn="l" rtl="0" eaLnBrk="1" fontAlgn="ctr" latinLnBrk="0" hangingPunct="1">
              <a:spcBef>
                <a:spcPts val="0"/>
              </a:spcBef>
              <a:spcAft>
                <a:spcPts val="0"/>
              </a:spcAft>
              <a:buNone/>
            </a:pPr>
            <a:r>
              <a:rPr lang="en-GB" sz="2400" b="0" i="0" u="none" strike="noStrike" dirty="0">
                <a:solidFill>
                  <a:srgbClr val="202122"/>
                </a:solidFill>
                <a:effectLst/>
                <a:latin typeface="+mn-lt"/>
              </a:rPr>
              <a:t>A brief history</a:t>
            </a:r>
          </a:p>
          <a:p>
            <a:pPr marL="0" algn="l" rtl="0" eaLnBrk="1" fontAlgn="ctr" latinLnBrk="0" hangingPunct="1">
              <a:spcBef>
                <a:spcPts val="0"/>
              </a:spcBef>
              <a:spcAft>
                <a:spcPts val="0"/>
              </a:spcAft>
              <a:buNone/>
            </a:pPr>
            <a:endParaRPr lang="en-GB" sz="2400" dirty="0">
              <a:solidFill>
                <a:srgbClr val="202122"/>
              </a:solidFill>
              <a:latin typeface="+mn-lt"/>
            </a:endParaRPr>
          </a:p>
          <a:p>
            <a:pPr marL="0" algn="l" rtl="0" eaLnBrk="1" fontAlgn="ctr" latinLnBrk="0" hangingPunct="1">
              <a:spcBef>
                <a:spcPts val="0"/>
              </a:spcBef>
              <a:spcAft>
                <a:spcPts val="0"/>
              </a:spcAft>
              <a:buNone/>
            </a:pPr>
            <a:r>
              <a:rPr lang="en-GB" sz="2400" b="0" i="0" u="none" strike="noStrike" dirty="0">
                <a:solidFill>
                  <a:srgbClr val="202122"/>
                </a:solidFill>
                <a:effectLst/>
                <a:latin typeface="+mn-lt"/>
              </a:rPr>
              <a:t>Capitalisation in </a:t>
            </a:r>
            <a:r>
              <a:rPr lang="en-GB" sz="2400" dirty="0">
                <a:solidFill>
                  <a:srgbClr val="202122"/>
                </a:solidFill>
                <a:latin typeface="+mn-lt"/>
              </a:rPr>
              <a:t>E</a:t>
            </a:r>
            <a:r>
              <a:rPr lang="en-GB" sz="2400" b="0" i="0" u="none" strike="noStrike" dirty="0">
                <a:solidFill>
                  <a:srgbClr val="202122"/>
                </a:solidFill>
                <a:effectLst/>
                <a:latin typeface="+mn-lt"/>
              </a:rPr>
              <a:t>nglish </a:t>
            </a:r>
            <a:r>
              <a:rPr lang="en-GB" sz="2400" dirty="0">
                <a:solidFill>
                  <a:srgbClr val="202122"/>
                </a:solidFill>
                <a:latin typeface="+mn-lt"/>
              </a:rPr>
              <a:t>and in o</a:t>
            </a:r>
            <a:r>
              <a:rPr lang="en-GB" sz="2400" b="0" i="0" u="none" strike="noStrike" dirty="0">
                <a:solidFill>
                  <a:srgbClr val="202122"/>
                </a:solidFill>
                <a:effectLst/>
                <a:latin typeface="+mn-lt"/>
              </a:rPr>
              <a:t>ther languages</a:t>
            </a:r>
          </a:p>
          <a:p>
            <a:pPr marL="0" algn="l" rtl="0" eaLnBrk="1" fontAlgn="ctr" latinLnBrk="0" hangingPunct="1">
              <a:spcBef>
                <a:spcPts val="0"/>
              </a:spcBef>
              <a:spcAft>
                <a:spcPts val="0"/>
              </a:spcAft>
              <a:buNone/>
            </a:pPr>
            <a:endParaRPr lang="en-GB" sz="2400" dirty="0">
              <a:solidFill>
                <a:srgbClr val="202122"/>
              </a:solidFill>
              <a:latin typeface="+mn-lt"/>
            </a:endParaRPr>
          </a:p>
          <a:p>
            <a:pPr marL="0" algn="l" rtl="0" eaLnBrk="1" fontAlgn="ctr" latinLnBrk="0" hangingPunct="1">
              <a:spcBef>
                <a:spcPts val="0"/>
              </a:spcBef>
              <a:spcAft>
                <a:spcPts val="0"/>
              </a:spcAft>
              <a:buNone/>
            </a:pPr>
            <a:r>
              <a:rPr lang="en-GB" sz="2400" b="0" i="0" u="none" strike="noStrike" dirty="0">
                <a:solidFill>
                  <a:srgbClr val="202122"/>
                </a:solidFill>
                <a:effectLst/>
                <a:latin typeface="+mn-lt"/>
              </a:rPr>
              <a:t>Does case matter?</a:t>
            </a:r>
            <a:endParaRPr lang="en-GB" sz="2400" dirty="0">
              <a:solidFill>
                <a:srgbClr val="202122"/>
              </a:solidFill>
              <a:latin typeface="+mn-lt"/>
            </a:endParaRPr>
          </a:p>
          <a:p>
            <a:pPr marL="0" algn="l" rtl="0" eaLnBrk="1" fontAlgn="ctr" latinLnBrk="0" hangingPunct="1">
              <a:spcBef>
                <a:spcPts val="0"/>
              </a:spcBef>
              <a:spcAft>
                <a:spcPts val="0"/>
              </a:spcAft>
              <a:buNone/>
            </a:pPr>
            <a:r>
              <a:rPr lang="en-GB" sz="2400" b="0" i="0" u="none" strike="noStrike" dirty="0">
                <a:solidFill>
                  <a:srgbClr val="202122"/>
                </a:solidFill>
                <a:effectLst/>
                <a:latin typeface="+mn-lt"/>
              </a:rPr>
              <a:t>	Capitals in emails etc</a:t>
            </a:r>
          </a:p>
          <a:p>
            <a:pPr marL="0" algn="l" rtl="0" eaLnBrk="1" fontAlgn="ctr" latinLnBrk="0" hangingPunct="1">
              <a:spcBef>
                <a:spcPts val="0"/>
              </a:spcBef>
              <a:spcAft>
                <a:spcPts val="0"/>
              </a:spcAft>
              <a:buNone/>
            </a:pPr>
            <a:r>
              <a:rPr lang="en-GB" sz="2400" dirty="0">
                <a:solidFill>
                  <a:srgbClr val="202122"/>
                </a:solidFill>
                <a:latin typeface="+mn-lt"/>
              </a:rPr>
              <a:t>	Road signs</a:t>
            </a:r>
          </a:p>
          <a:p>
            <a:pPr marL="0" algn="l" rtl="0" eaLnBrk="1" fontAlgn="ctr" latinLnBrk="0" hangingPunct="1">
              <a:spcBef>
                <a:spcPts val="0"/>
              </a:spcBef>
              <a:spcAft>
                <a:spcPts val="0"/>
              </a:spcAft>
              <a:buNone/>
            </a:pPr>
            <a:r>
              <a:rPr lang="en-GB" sz="2400" b="0" i="0" u="none" strike="noStrike" dirty="0">
                <a:solidFill>
                  <a:srgbClr val="202122"/>
                </a:solidFill>
                <a:effectLst/>
                <a:latin typeface="+mn-lt"/>
              </a:rPr>
              <a:t>	Scientific notation</a:t>
            </a:r>
          </a:p>
          <a:p>
            <a:pPr marL="0" algn="l" rtl="0" eaLnBrk="1" fontAlgn="ctr" latinLnBrk="0" hangingPunct="1">
              <a:spcBef>
                <a:spcPts val="0"/>
              </a:spcBef>
              <a:spcAft>
                <a:spcPts val="0"/>
              </a:spcAft>
              <a:buNone/>
            </a:pPr>
            <a:endParaRPr lang="en-GB" sz="2400" dirty="0">
              <a:solidFill>
                <a:srgbClr val="202122"/>
              </a:solidFill>
              <a:latin typeface="+mn-lt"/>
            </a:endParaRPr>
          </a:p>
          <a:p>
            <a:pPr marL="0" algn="l" rtl="0" eaLnBrk="1" fontAlgn="ctr" latinLnBrk="0" hangingPunct="1">
              <a:spcBef>
                <a:spcPts val="0"/>
              </a:spcBef>
              <a:spcAft>
                <a:spcPts val="0"/>
              </a:spcAft>
              <a:buNone/>
            </a:pPr>
            <a:r>
              <a:rPr lang="en-GB" sz="2400" dirty="0">
                <a:solidFill>
                  <a:srgbClr val="202122"/>
                </a:solidFill>
                <a:latin typeface="+mn-lt"/>
              </a:rPr>
              <a:t>ALL CAPS, no caps, camel, snake … </a:t>
            </a:r>
            <a:endParaRPr lang="en-GB" sz="2400" b="0" i="0" u="none" strike="noStrike" dirty="0">
              <a:solidFill>
                <a:srgbClr val="202122"/>
              </a:solidFill>
              <a:effectLst/>
              <a:latin typeface="+mn-lt"/>
            </a:endParaRPr>
          </a:p>
          <a:p>
            <a:pPr marL="0" algn="l" rtl="0" eaLnBrk="1" fontAlgn="ctr" latinLnBrk="0" hangingPunct="1">
              <a:spcBef>
                <a:spcPts val="0"/>
              </a:spcBef>
              <a:spcAft>
                <a:spcPts val="0"/>
              </a:spcAft>
              <a:buNone/>
            </a:pPr>
            <a:endParaRPr lang="en-GB" sz="2400" b="0" i="0" u="none" strike="noStrike" dirty="0">
              <a:solidFill>
                <a:srgbClr val="202122"/>
              </a:solidFill>
              <a:effectLst/>
              <a:latin typeface="+mn-lt"/>
            </a:endParaRPr>
          </a:p>
        </p:txBody>
      </p:sp>
    </p:spTree>
    <p:extLst>
      <p:ext uri="{BB962C8B-B14F-4D97-AF65-F5344CB8AC3E}">
        <p14:creationId xmlns:p14="http://schemas.microsoft.com/office/powerpoint/2010/main" val="16116760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 Box 4">
            <a:extLst>
              <a:ext uri="{FF2B5EF4-FFF2-40B4-BE49-F238E27FC236}">
                <a16:creationId xmlns:a16="http://schemas.microsoft.com/office/drawing/2014/main" id="{3E989AB5-9141-17BE-7BDD-823C69EC901F}"/>
              </a:ext>
            </a:extLst>
          </p:cNvPr>
          <p:cNvSpPr txBox="1">
            <a:spLocks noChangeArrowheads="1"/>
          </p:cNvSpPr>
          <p:nvPr/>
        </p:nvSpPr>
        <p:spPr bwMode="auto">
          <a:xfrm>
            <a:off x="755576" y="548680"/>
            <a:ext cx="7920038" cy="5977021"/>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buSzPts val="1000"/>
              <a:buNone/>
              <a:tabLst>
                <a:tab pos="457200" algn="l"/>
              </a:tabLst>
            </a:pPr>
            <a:r>
              <a:rPr lang="en-GB" sz="3600" b="1" dirty="0">
                <a:solidFill>
                  <a:schemeClr val="accent2">
                    <a:lumMod val="50000"/>
                  </a:schemeClr>
                </a:solidFill>
                <a:latin typeface="+mn-lt"/>
                <a:ea typeface="Calibri" panose="020F0502020204030204" pitchFamily="34" charset="0"/>
                <a:cs typeface="Times New Roman" panose="02020603050405020304" pitchFamily="18" charset="0"/>
              </a:rPr>
              <a:t>Road signs</a:t>
            </a:r>
            <a:endParaRPr lang="en-GB" sz="2400" dirty="0">
              <a:latin typeface="+mn-lt"/>
              <a:ea typeface="Calibri" panose="020F0502020204030204" pitchFamily="34" charset="0"/>
              <a:cs typeface="Times New Roman" panose="02020603050405020304" pitchFamily="18" charset="0"/>
            </a:endParaRPr>
          </a:p>
          <a:p>
            <a:pPr eaLnBrk="1" fontAlgn="ctr" hangingPunct="1">
              <a:spcBef>
                <a:spcPts val="0"/>
              </a:spcBef>
              <a:spcAft>
                <a:spcPts val="0"/>
              </a:spcAft>
              <a:buNone/>
            </a:pPr>
            <a:endParaRPr lang="en-GB" sz="2400" dirty="0">
              <a:latin typeface="+mn-lt"/>
              <a:ea typeface="Times New Roman" panose="02020603050405020304" pitchFamily="18" charset="0"/>
              <a:cs typeface="Times New Roman" panose="02020603050405020304" pitchFamily="18" charset="0"/>
            </a:endParaRPr>
          </a:p>
          <a:p>
            <a:pPr>
              <a:buNone/>
            </a:pPr>
            <a:r>
              <a:rPr lang="en-GB" sz="2400" kern="1800" dirty="0">
                <a:solidFill>
                  <a:srgbClr val="141414"/>
                </a:solidFill>
                <a:effectLst/>
                <a:latin typeface="+mn-lt"/>
                <a:ea typeface="Times New Roman" panose="02020603050405020304" pitchFamily="18" charset="0"/>
                <a:cs typeface="Times New Roman" panose="02020603050405020304" pitchFamily="18" charset="0"/>
              </a:rPr>
              <a:t>The road signage system created by London designers Jock </a:t>
            </a:r>
            <a:r>
              <a:rPr lang="en-GB" sz="2400" kern="1800" dirty="0" err="1">
                <a:solidFill>
                  <a:srgbClr val="141414"/>
                </a:solidFill>
                <a:effectLst/>
                <a:latin typeface="+mn-lt"/>
                <a:ea typeface="Times New Roman" panose="02020603050405020304" pitchFamily="18" charset="0"/>
                <a:cs typeface="Times New Roman" panose="02020603050405020304" pitchFamily="18" charset="0"/>
              </a:rPr>
              <a:t>Kinneir</a:t>
            </a:r>
            <a:r>
              <a:rPr lang="en-GB" sz="2400" kern="1800" dirty="0">
                <a:solidFill>
                  <a:srgbClr val="141414"/>
                </a:solidFill>
                <a:effectLst/>
                <a:latin typeface="+mn-lt"/>
                <a:ea typeface="Times New Roman" panose="02020603050405020304" pitchFamily="18" charset="0"/>
                <a:cs typeface="Times New Roman" panose="02020603050405020304" pitchFamily="18" charset="0"/>
              </a:rPr>
              <a:t> and Margaret Calvert was launched and used on all British roads on 1 January 1965. </a:t>
            </a:r>
            <a:endParaRPr lang="en-GB" sz="2400" dirty="0">
              <a:effectLst/>
              <a:latin typeface="+mn-lt"/>
              <a:ea typeface="Calibri" panose="020F0502020204030204" pitchFamily="34" charset="0"/>
              <a:cs typeface="Times New Roman" panose="02020603050405020304" pitchFamily="18" charset="0"/>
            </a:endParaRPr>
          </a:p>
          <a:p>
            <a:pPr>
              <a:buNone/>
            </a:pPr>
            <a:r>
              <a:rPr lang="en-GB" sz="2400" kern="1800" dirty="0">
                <a:solidFill>
                  <a:srgbClr val="141414"/>
                </a:solidFill>
                <a:effectLst/>
                <a:latin typeface="+mn-lt"/>
                <a:ea typeface="Times New Roman" panose="02020603050405020304" pitchFamily="18" charset="0"/>
                <a:cs typeface="Times New Roman" panose="02020603050405020304" pitchFamily="18" charset="0"/>
              </a:rPr>
              <a:t> </a:t>
            </a:r>
            <a:endParaRPr lang="en-GB" sz="2400" dirty="0">
              <a:effectLst/>
              <a:latin typeface="+mn-lt"/>
              <a:ea typeface="Calibri" panose="020F0502020204030204" pitchFamily="34" charset="0"/>
              <a:cs typeface="Times New Roman" panose="02020603050405020304" pitchFamily="18" charset="0"/>
            </a:endParaRPr>
          </a:p>
          <a:p>
            <a:pPr>
              <a:buNone/>
            </a:pPr>
            <a:r>
              <a:rPr lang="en-GB" sz="2400" dirty="0" err="1">
                <a:solidFill>
                  <a:srgbClr val="1F1F1F"/>
                </a:solidFill>
                <a:effectLst/>
                <a:latin typeface="+mn-lt"/>
                <a:ea typeface="Calibri" panose="020F0502020204030204" pitchFamily="34" charset="0"/>
              </a:rPr>
              <a:t>Kinneir</a:t>
            </a:r>
            <a:r>
              <a:rPr lang="en-GB" sz="2400" dirty="0">
                <a:solidFill>
                  <a:srgbClr val="1F1F1F"/>
                </a:solidFill>
                <a:effectLst/>
                <a:latin typeface="+mn-lt"/>
                <a:ea typeface="Calibri" panose="020F0502020204030204" pitchFamily="34" charset="0"/>
              </a:rPr>
              <a:t> and Calvert designed the Motorway and Transport typefaces to use on all signs. Both mix upper and lower-case letters which </a:t>
            </a:r>
            <a:r>
              <a:rPr lang="en-GB" sz="2400" dirty="0">
                <a:solidFill>
                  <a:srgbClr val="040C28"/>
                </a:solidFill>
                <a:effectLst/>
                <a:latin typeface="+mn-lt"/>
                <a:ea typeface="Calibri" panose="020F0502020204030204" pitchFamily="34" charset="0"/>
              </a:rPr>
              <a:t>helps people recognise words faster than when they are written using only capital letters</a:t>
            </a:r>
            <a:r>
              <a:rPr lang="en-GB" sz="2400" dirty="0">
                <a:solidFill>
                  <a:srgbClr val="1F1F1F"/>
                </a:solidFill>
                <a:effectLst/>
                <a:latin typeface="+mn-lt"/>
                <a:ea typeface="Calibri" panose="020F0502020204030204" pitchFamily="34" charset="0"/>
              </a:rPr>
              <a:t>. </a:t>
            </a:r>
            <a:endParaRPr lang="en-GB" sz="2400" dirty="0">
              <a:effectLst/>
              <a:latin typeface="+mn-lt"/>
              <a:ea typeface="Calibri" panose="020F0502020204030204" pitchFamily="34" charset="0"/>
              <a:cs typeface="Times New Roman" panose="02020603050405020304" pitchFamily="18" charset="0"/>
            </a:endParaRPr>
          </a:p>
          <a:p>
            <a:pPr marL="0" algn="l" rtl="0" eaLnBrk="1" fontAlgn="ctr" latinLnBrk="0" hangingPunct="1">
              <a:spcBef>
                <a:spcPts val="0"/>
              </a:spcBef>
              <a:spcAft>
                <a:spcPts val="0"/>
              </a:spcAft>
              <a:buNone/>
            </a:pPr>
            <a:endParaRPr lang="en-GB" sz="2400" dirty="0">
              <a:latin typeface="+mn-lt"/>
              <a:ea typeface="Times New Roman" panose="02020603050405020304" pitchFamily="18" charset="0"/>
              <a:cs typeface="Times New Roman" panose="02020603050405020304" pitchFamily="18" charset="0"/>
            </a:endParaRPr>
          </a:p>
          <a:p>
            <a:pPr>
              <a:buNone/>
            </a:pPr>
            <a:r>
              <a:rPr lang="en-GB" sz="2000" i="1" kern="1800" dirty="0">
                <a:solidFill>
                  <a:schemeClr val="accent2">
                    <a:lumMod val="50000"/>
                  </a:schemeClr>
                </a:solidFill>
                <a:effectLst/>
                <a:latin typeface="+mn-lt"/>
                <a:ea typeface="Times New Roman" panose="02020603050405020304" pitchFamily="18" charset="0"/>
                <a:cs typeface="Times New Roman" panose="02020603050405020304" pitchFamily="18" charset="0"/>
              </a:rPr>
              <a:t>https://</a:t>
            </a:r>
            <a:r>
              <a:rPr lang="en-GB" sz="2000" i="1" kern="1800" dirty="0" err="1">
                <a:solidFill>
                  <a:schemeClr val="accent2">
                    <a:lumMod val="50000"/>
                  </a:schemeClr>
                </a:solidFill>
                <a:effectLst/>
                <a:latin typeface="+mn-lt"/>
                <a:ea typeface="Times New Roman" panose="02020603050405020304" pitchFamily="18" charset="0"/>
                <a:cs typeface="Times New Roman" panose="02020603050405020304" pitchFamily="18" charset="0"/>
              </a:rPr>
              <a:t>designmuseum.org</a:t>
            </a:r>
            <a:r>
              <a:rPr lang="en-GB" sz="2000" i="1" kern="1800" dirty="0">
                <a:solidFill>
                  <a:schemeClr val="accent2">
                    <a:lumMod val="50000"/>
                  </a:schemeClr>
                </a:solidFill>
                <a:effectLst/>
                <a:latin typeface="+mn-lt"/>
                <a:ea typeface="Times New Roman" panose="02020603050405020304" pitchFamily="18" charset="0"/>
                <a:cs typeface="Times New Roman" panose="02020603050405020304" pitchFamily="18" charset="0"/>
              </a:rPr>
              <a:t>/discover-design/all-stories/</a:t>
            </a:r>
            <a:r>
              <a:rPr lang="en-GB" sz="2000" i="1" kern="1800" dirty="0" err="1">
                <a:solidFill>
                  <a:schemeClr val="accent2">
                    <a:lumMod val="50000"/>
                  </a:schemeClr>
                </a:solidFill>
                <a:effectLst/>
                <a:latin typeface="+mn-lt"/>
                <a:ea typeface="Times New Roman" panose="02020603050405020304" pitchFamily="18" charset="0"/>
                <a:cs typeface="Times New Roman" panose="02020603050405020304" pitchFamily="18" charset="0"/>
              </a:rPr>
              <a:t>british</a:t>
            </a:r>
            <a:r>
              <a:rPr lang="en-GB" sz="2000" i="1" kern="1800" dirty="0">
                <a:solidFill>
                  <a:schemeClr val="accent2">
                    <a:lumMod val="50000"/>
                  </a:schemeClr>
                </a:solidFill>
                <a:effectLst/>
                <a:latin typeface="+mn-lt"/>
                <a:ea typeface="Times New Roman" panose="02020603050405020304" pitchFamily="18" charset="0"/>
                <a:cs typeface="Times New Roman" panose="02020603050405020304" pitchFamily="18" charset="0"/>
              </a:rPr>
              <a:t>-road-signs.</a:t>
            </a:r>
            <a:endParaRPr lang="en-GB" sz="2000" i="1" dirty="0">
              <a:solidFill>
                <a:schemeClr val="accent2">
                  <a:lumMod val="50000"/>
                </a:schemeClr>
              </a:solidFill>
              <a:effectLst/>
              <a:latin typeface="+mn-lt"/>
              <a:ea typeface="Calibri" panose="020F0502020204030204" pitchFamily="34" charset="0"/>
              <a:cs typeface="Times New Roman" panose="02020603050405020304" pitchFamily="18" charset="0"/>
            </a:endParaRPr>
          </a:p>
          <a:p>
            <a:pPr>
              <a:buNone/>
            </a:pPr>
            <a:r>
              <a:rPr lang="en-GB" sz="2000" kern="1800" dirty="0">
                <a:solidFill>
                  <a:srgbClr val="141414"/>
                </a:solidFill>
                <a:effectLst/>
                <a:latin typeface="+mn-lt"/>
                <a:ea typeface="Times New Roman" panose="02020603050405020304" pitchFamily="18" charset="0"/>
                <a:cs typeface="Times New Roman" panose="02020603050405020304" pitchFamily="18" charset="0"/>
              </a:rPr>
              <a:t> </a:t>
            </a:r>
            <a:endParaRPr lang="en-GB" sz="2000" dirty="0">
              <a:effectLst/>
              <a:latin typeface="+mn-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218404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23B9104-2F50-584C-AE96-BB7F517799C3}"/>
              </a:ext>
            </a:extLst>
          </p:cNvPr>
          <p:cNvPicPr>
            <a:picLocks noChangeAspect="1"/>
          </p:cNvPicPr>
          <p:nvPr/>
        </p:nvPicPr>
        <p:blipFill>
          <a:blip r:embed="rId3"/>
          <a:stretch>
            <a:fillRect/>
          </a:stretch>
        </p:blipFill>
        <p:spPr>
          <a:xfrm>
            <a:off x="251520" y="187938"/>
            <a:ext cx="4579709" cy="3816424"/>
          </a:xfrm>
          <a:prstGeom prst="rect">
            <a:avLst/>
          </a:prstGeom>
        </p:spPr>
      </p:pic>
      <p:pic>
        <p:nvPicPr>
          <p:cNvPr id="3" name="Picture 2">
            <a:extLst>
              <a:ext uri="{FF2B5EF4-FFF2-40B4-BE49-F238E27FC236}">
                <a16:creationId xmlns:a16="http://schemas.microsoft.com/office/drawing/2014/main" id="{F403A3C2-CF14-F999-906C-A54F537C3598}"/>
              </a:ext>
            </a:extLst>
          </p:cNvPr>
          <p:cNvPicPr>
            <a:picLocks noChangeAspect="1"/>
          </p:cNvPicPr>
          <p:nvPr/>
        </p:nvPicPr>
        <p:blipFill>
          <a:blip r:embed="rId4"/>
          <a:stretch>
            <a:fillRect/>
          </a:stretch>
        </p:blipFill>
        <p:spPr>
          <a:xfrm>
            <a:off x="5292079" y="404664"/>
            <a:ext cx="2695853" cy="3599698"/>
          </a:xfrm>
          <a:prstGeom prst="rect">
            <a:avLst/>
          </a:prstGeom>
        </p:spPr>
      </p:pic>
      <p:pic>
        <p:nvPicPr>
          <p:cNvPr id="4" name="Picture 3">
            <a:extLst>
              <a:ext uri="{FF2B5EF4-FFF2-40B4-BE49-F238E27FC236}">
                <a16:creationId xmlns:a16="http://schemas.microsoft.com/office/drawing/2014/main" id="{C0173CC6-E939-54B5-FD74-64ABA5987ECE}"/>
              </a:ext>
            </a:extLst>
          </p:cNvPr>
          <p:cNvPicPr>
            <a:picLocks noChangeAspect="1"/>
          </p:cNvPicPr>
          <p:nvPr/>
        </p:nvPicPr>
        <p:blipFill>
          <a:blip r:embed="rId5"/>
          <a:stretch>
            <a:fillRect/>
          </a:stretch>
        </p:blipFill>
        <p:spPr>
          <a:xfrm>
            <a:off x="2411760" y="4261691"/>
            <a:ext cx="3864000" cy="2408371"/>
          </a:xfrm>
          <a:prstGeom prst="rect">
            <a:avLst/>
          </a:prstGeom>
        </p:spPr>
      </p:pic>
    </p:spTree>
    <p:extLst>
      <p:ext uri="{BB962C8B-B14F-4D97-AF65-F5344CB8AC3E}">
        <p14:creationId xmlns:p14="http://schemas.microsoft.com/office/powerpoint/2010/main" val="25638340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 Box 4">
            <a:extLst>
              <a:ext uri="{FF2B5EF4-FFF2-40B4-BE49-F238E27FC236}">
                <a16:creationId xmlns:a16="http://schemas.microsoft.com/office/drawing/2014/main" id="{3E989AB5-9141-17BE-7BDD-823C69EC901F}"/>
              </a:ext>
            </a:extLst>
          </p:cNvPr>
          <p:cNvSpPr txBox="1">
            <a:spLocks noChangeArrowheads="1"/>
          </p:cNvSpPr>
          <p:nvPr/>
        </p:nvSpPr>
        <p:spPr bwMode="auto">
          <a:xfrm>
            <a:off x="755576" y="548680"/>
            <a:ext cx="7920038" cy="1569660"/>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buSzPts val="1000"/>
              <a:buNone/>
              <a:tabLst>
                <a:tab pos="457200" algn="l"/>
              </a:tabLst>
            </a:pPr>
            <a:r>
              <a:rPr lang="en-GB" sz="3600" b="1" dirty="0">
                <a:solidFill>
                  <a:schemeClr val="accent2">
                    <a:lumMod val="50000"/>
                  </a:schemeClr>
                </a:solidFill>
                <a:latin typeface="+mn-lt"/>
                <a:ea typeface="Calibri" panose="020F0502020204030204" pitchFamily="34" charset="0"/>
                <a:cs typeface="Times New Roman" panose="02020603050405020304" pitchFamily="18" charset="0"/>
              </a:rPr>
              <a:t>Does case matter?</a:t>
            </a:r>
            <a:endParaRPr lang="en-GB" sz="2400" dirty="0">
              <a:latin typeface="+mn-lt"/>
              <a:ea typeface="Calibri" panose="020F0502020204030204" pitchFamily="34" charset="0"/>
              <a:cs typeface="Times New Roman" panose="02020603050405020304" pitchFamily="18" charset="0"/>
            </a:endParaRPr>
          </a:p>
          <a:p>
            <a:pPr eaLnBrk="1" fontAlgn="ctr" hangingPunct="1">
              <a:spcBef>
                <a:spcPts val="0"/>
              </a:spcBef>
              <a:spcAft>
                <a:spcPts val="0"/>
              </a:spcAft>
              <a:buNone/>
            </a:pPr>
            <a:endParaRPr lang="en-GB" sz="2000" dirty="0">
              <a:latin typeface="+mn-lt"/>
              <a:ea typeface="Times New Roman" panose="02020603050405020304" pitchFamily="18" charset="0"/>
              <a:cs typeface="Times New Roman" panose="02020603050405020304" pitchFamily="18" charset="0"/>
            </a:endParaRPr>
          </a:p>
          <a:p>
            <a:pPr eaLnBrk="1" fontAlgn="ctr" hangingPunct="1">
              <a:spcBef>
                <a:spcPts val="0"/>
              </a:spcBef>
              <a:spcAft>
                <a:spcPts val="0"/>
              </a:spcAft>
              <a:buNone/>
            </a:pPr>
            <a:endParaRPr lang="en-GB" sz="2000" dirty="0">
              <a:latin typeface="+mn-lt"/>
              <a:ea typeface="Times New Roman" panose="02020603050405020304" pitchFamily="18" charset="0"/>
              <a:cs typeface="Times New Roman" panose="02020603050405020304" pitchFamily="18" charset="0"/>
            </a:endParaRPr>
          </a:p>
          <a:p>
            <a:pPr eaLnBrk="1" fontAlgn="ctr" hangingPunct="1">
              <a:spcBef>
                <a:spcPts val="0"/>
              </a:spcBef>
              <a:spcAft>
                <a:spcPts val="0"/>
              </a:spcAft>
              <a:buNone/>
            </a:pPr>
            <a:endParaRPr lang="en-GB" sz="2000" dirty="0">
              <a:latin typeface="+mn-lt"/>
              <a:ea typeface="Times New Roman" panose="02020603050405020304" pitchFamily="18" charset="0"/>
              <a:cs typeface="Times New Roman" panose="02020603050405020304" pitchFamily="18" charset="0"/>
            </a:endParaRPr>
          </a:p>
        </p:txBody>
      </p:sp>
      <p:pic>
        <p:nvPicPr>
          <p:cNvPr id="2" name="Picture 1">
            <a:extLst>
              <a:ext uri="{FF2B5EF4-FFF2-40B4-BE49-F238E27FC236}">
                <a16:creationId xmlns:a16="http://schemas.microsoft.com/office/drawing/2014/main" id="{545DB4B9-A61F-9ABD-D844-FCC766446F66}"/>
              </a:ext>
            </a:extLst>
          </p:cNvPr>
          <p:cNvPicPr>
            <a:picLocks noChangeAspect="1"/>
          </p:cNvPicPr>
          <p:nvPr/>
        </p:nvPicPr>
        <p:blipFill>
          <a:blip r:embed="rId3"/>
          <a:stretch>
            <a:fillRect/>
          </a:stretch>
        </p:blipFill>
        <p:spPr>
          <a:xfrm>
            <a:off x="899592" y="1484784"/>
            <a:ext cx="7348416" cy="3744416"/>
          </a:xfrm>
          <a:prstGeom prst="rect">
            <a:avLst/>
          </a:prstGeom>
        </p:spPr>
      </p:pic>
    </p:spTree>
    <p:extLst>
      <p:ext uri="{BB962C8B-B14F-4D97-AF65-F5344CB8AC3E}">
        <p14:creationId xmlns:p14="http://schemas.microsoft.com/office/powerpoint/2010/main" val="33506931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 Box 4">
            <a:extLst>
              <a:ext uri="{FF2B5EF4-FFF2-40B4-BE49-F238E27FC236}">
                <a16:creationId xmlns:a16="http://schemas.microsoft.com/office/drawing/2014/main" id="{3E989AB5-9141-17BE-7BDD-823C69EC901F}"/>
              </a:ext>
            </a:extLst>
          </p:cNvPr>
          <p:cNvSpPr txBox="1">
            <a:spLocks noChangeArrowheads="1"/>
          </p:cNvSpPr>
          <p:nvPr/>
        </p:nvSpPr>
        <p:spPr bwMode="auto">
          <a:xfrm>
            <a:off x="755576" y="548680"/>
            <a:ext cx="7920038" cy="5964710"/>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buSzPts val="1000"/>
              <a:buNone/>
              <a:tabLst>
                <a:tab pos="457200" algn="l"/>
              </a:tabLst>
            </a:pPr>
            <a:r>
              <a:rPr lang="en-GB" sz="3600" b="1" dirty="0">
                <a:solidFill>
                  <a:schemeClr val="accent2">
                    <a:lumMod val="50000"/>
                  </a:schemeClr>
                </a:solidFill>
                <a:latin typeface="+mn-lt"/>
                <a:ea typeface="Times New Roman" panose="02020603050405020304" pitchFamily="18" charset="0"/>
                <a:cs typeface="Times New Roman" panose="02020603050405020304" pitchFamily="18" charset="0"/>
              </a:rPr>
              <a:t>Scientific notation</a:t>
            </a:r>
            <a:endParaRPr lang="en-GB" sz="2400" b="0" i="0" u="none" strike="noStrike" kern="1200" dirty="0">
              <a:effectLst/>
              <a:latin typeface="+mn-lt"/>
              <a:ea typeface="Times New Roman" panose="02020603050405020304" pitchFamily="18" charset="0"/>
              <a:cs typeface="Times New Roman" panose="02020603050405020304" pitchFamily="18" charset="0"/>
            </a:endParaRPr>
          </a:p>
          <a:p>
            <a:pPr>
              <a:buNone/>
            </a:pPr>
            <a:r>
              <a:rPr lang="en-GB" sz="2400" dirty="0">
                <a:effectLst/>
                <a:latin typeface="+mn-lt"/>
                <a:ea typeface="Times New Roman" panose="02020603050405020304" pitchFamily="18" charset="0"/>
              </a:rPr>
              <a:t>The full name of a unit is always printed in lower case roman (upright) type. </a:t>
            </a:r>
          </a:p>
          <a:p>
            <a:pPr>
              <a:buNone/>
            </a:pPr>
            <a:r>
              <a:rPr lang="en-GB" sz="2400" dirty="0">
                <a:effectLst/>
                <a:latin typeface="+mn-lt"/>
                <a:ea typeface="Times New Roman" panose="02020603050405020304" pitchFamily="18" charset="0"/>
              </a:rPr>
              <a:t>If that name is derived from a proper name then its abbreviation is a one or two letter symbol whose first letter is capitalized. </a:t>
            </a:r>
          </a:p>
          <a:p>
            <a:pPr>
              <a:buNone/>
            </a:pPr>
            <a:r>
              <a:rPr lang="en-GB" sz="2400" dirty="0">
                <a:effectLst/>
                <a:latin typeface="+mn-lt"/>
                <a:ea typeface="Times New Roman" panose="02020603050405020304" pitchFamily="18" charset="0"/>
              </a:rPr>
              <a:t>The symbol for a unit whose name is not derived from a proper name is printed in lower case roman type. </a:t>
            </a:r>
          </a:p>
          <a:p>
            <a:pPr>
              <a:buNone/>
            </a:pPr>
            <a:endParaRPr lang="en-GB" sz="2400" dirty="0">
              <a:latin typeface="+mn-lt"/>
              <a:ea typeface="Times New Roman" panose="02020603050405020304" pitchFamily="18" charset="0"/>
              <a:cs typeface="Times New Roman" panose="02020603050405020304" pitchFamily="18" charset="0"/>
            </a:endParaRPr>
          </a:p>
          <a:p>
            <a:pPr>
              <a:buNone/>
            </a:pPr>
            <a:r>
              <a:rPr lang="en-GB" sz="2400" dirty="0">
                <a:latin typeface="+mn-lt"/>
                <a:ea typeface="Times New Roman" panose="02020603050405020304" pitchFamily="18" charset="0"/>
                <a:cs typeface="Times New Roman" panose="02020603050405020304" pitchFamily="18" charset="0"/>
              </a:rPr>
              <a:t>Examples:-</a:t>
            </a:r>
          </a:p>
          <a:p>
            <a:pPr>
              <a:buNone/>
            </a:pPr>
            <a:r>
              <a:rPr lang="en-GB" sz="2400" dirty="0">
                <a:latin typeface="+mn-lt"/>
                <a:ea typeface="Times New Roman" panose="02020603050405020304" pitchFamily="18" charset="0"/>
                <a:cs typeface="Times New Roman" panose="02020603050405020304" pitchFamily="18" charset="0"/>
              </a:rPr>
              <a:t>joule, J, 	kelvin, K	hertz, Hz 	metre, m</a:t>
            </a:r>
          </a:p>
          <a:p>
            <a:pPr>
              <a:buNone/>
            </a:pPr>
            <a:endParaRPr lang="en-GB" sz="2000" i="1" dirty="0">
              <a:solidFill>
                <a:schemeClr val="accent2">
                  <a:lumMod val="50000"/>
                </a:schemeClr>
              </a:solidFill>
              <a:latin typeface="+mn-lt"/>
              <a:ea typeface="Times New Roman" panose="02020603050405020304" pitchFamily="18" charset="0"/>
              <a:cs typeface="Times New Roman" panose="02020603050405020304" pitchFamily="18" charset="0"/>
            </a:endParaRPr>
          </a:p>
          <a:p>
            <a:pPr>
              <a:buNone/>
            </a:pPr>
            <a:r>
              <a:rPr lang="en-GB" sz="2000" i="1" kern="1800" dirty="0">
                <a:solidFill>
                  <a:schemeClr val="accent2">
                    <a:lumMod val="50000"/>
                  </a:schemeClr>
                </a:solidFill>
                <a:effectLst/>
                <a:latin typeface="+mn-lt"/>
                <a:ea typeface="Times New Roman" panose="02020603050405020304" pitchFamily="18" charset="0"/>
                <a:cs typeface="Times New Roman" panose="02020603050405020304" pitchFamily="18" charset="0"/>
              </a:rPr>
              <a:t>https://archive2.iupap.org/</a:t>
            </a:r>
            <a:r>
              <a:rPr lang="en-GB" sz="2000" i="1" kern="1800" dirty="0" err="1">
                <a:solidFill>
                  <a:schemeClr val="accent2">
                    <a:lumMod val="50000"/>
                  </a:schemeClr>
                </a:solidFill>
                <a:effectLst/>
                <a:latin typeface="+mn-lt"/>
                <a:ea typeface="Times New Roman" panose="02020603050405020304" pitchFamily="18" charset="0"/>
                <a:cs typeface="Times New Roman" panose="02020603050405020304" pitchFamily="18" charset="0"/>
              </a:rPr>
              <a:t>wp</a:t>
            </a:r>
            <a:r>
              <a:rPr lang="en-GB" sz="2000" i="1" kern="1800" dirty="0">
                <a:solidFill>
                  <a:schemeClr val="accent2">
                    <a:lumMod val="50000"/>
                  </a:schemeClr>
                </a:solidFill>
                <a:effectLst/>
                <a:latin typeface="+mn-lt"/>
                <a:ea typeface="Times New Roman" panose="02020603050405020304" pitchFamily="18" charset="0"/>
                <a:cs typeface="Times New Roman" panose="02020603050405020304" pitchFamily="18" charset="0"/>
              </a:rPr>
              <a:t>-content/uploads/2014/05/A4.pdf</a:t>
            </a:r>
            <a:endParaRPr lang="en-GB" sz="2000" i="1" dirty="0">
              <a:solidFill>
                <a:schemeClr val="accent2">
                  <a:lumMod val="50000"/>
                </a:schemeClr>
              </a:solidFill>
              <a:effectLst/>
              <a:latin typeface="+mn-lt"/>
              <a:ea typeface="Calibri" panose="020F0502020204030204" pitchFamily="34" charset="0"/>
              <a:cs typeface="Times New Roman" panose="02020603050405020304" pitchFamily="18" charset="0"/>
            </a:endParaRPr>
          </a:p>
          <a:p>
            <a:pPr>
              <a:buNone/>
            </a:pPr>
            <a:endParaRPr lang="en-GB" sz="2400" dirty="0">
              <a:latin typeface="+mn-l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256257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 Box 4">
            <a:extLst>
              <a:ext uri="{FF2B5EF4-FFF2-40B4-BE49-F238E27FC236}">
                <a16:creationId xmlns:a16="http://schemas.microsoft.com/office/drawing/2014/main" id="{3E989AB5-9141-17BE-7BDD-823C69EC901F}"/>
              </a:ext>
            </a:extLst>
          </p:cNvPr>
          <p:cNvSpPr txBox="1">
            <a:spLocks noChangeArrowheads="1"/>
          </p:cNvSpPr>
          <p:nvPr/>
        </p:nvSpPr>
        <p:spPr bwMode="auto">
          <a:xfrm>
            <a:off x="755576" y="548680"/>
            <a:ext cx="7920038" cy="3970318"/>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buSzPts val="1000"/>
              <a:buNone/>
              <a:tabLst>
                <a:tab pos="457200" algn="l"/>
              </a:tabLst>
            </a:pPr>
            <a:r>
              <a:rPr lang="en-GB" sz="3600" b="1" dirty="0">
                <a:solidFill>
                  <a:schemeClr val="accent2">
                    <a:lumMod val="50000"/>
                  </a:schemeClr>
                </a:solidFill>
                <a:latin typeface="+mn-lt"/>
                <a:ea typeface="Times New Roman" panose="02020603050405020304" pitchFamily="18" charset="0"/>
                <a:cs typeface="Times New Roman" panose="02020603050405020304" pitchFamily="18" charset="0"/>
              </a:rPr>
              <a:t>Scientific notation</a:t>
            </a:r>
            <a:endParaRPr lang="en-GB" sz="2400" b="0" i="0" u="none" strike="noStrike" kern="1200" dirty="0">
              <a:effectLst/>
              <a:latin typeface="+mn-lt"/>
              <a:ea typeface="Times New Roman" panose="02020603050405020304" pitchFamily="18" charset="0"/>
              <a:cs typeface="Times New Roman" panose="02020603050405020304" pitchFamily="18" charset="0"/>
            </a:endParaRPr>
          </a:p>
          <a:p>
            <a:pPr>
              <a:buNone/>
            </a:pPr>
            <a:endParaRPr lang="en-GB" sz="2400" dirty="0">
              <a:latin typeface="+mn-lt"/>
              <a:ea typeface="Times New Roman" panose="02020603050405020304" pitchFamily="18" charset="0"/>
              <a:cs typeface="Times New Roman" panose="02020603050405020304" pitchFamily="18" charset="0"/>
            </a:endParaRPr>
          </a:p>
          <a:p>
            <a:pPr>
              <a:buNone/>
            </a:pPr>
            <a:r>
              <a:rPr lang="en-GB" sz="2400" dirty="0">
                <a:latin typeface="+mn-lt"/>
                <a:ea typeface="Times New Roman" panose="02020603050405020304" pitchFamily="18" charset="0"/>
                <a:cs typeface="Times New Roman" panose="02020603050405020304" pitchFamily="18" charset="0"/>
              </a:rPr>
              <a:t>In writing unit prefixes it is important to distinguish between upper and lower case.   </a:t>
            </a:r>
          </a:p>
          <a:p>
            <a:pPr>
              <a:buNone/>
            </a:pPr>
            <a:r>
              <a:rPr lang="en-GB" sz="2400" dirty="0">
                <a:latin typeface="+mn-lt"/>
                <a:ea typeface="Times New Roman" panose="02020603050405020304" pitchFamily="18" charset="0"/>
                <a:cs typeface="Times New Roman" panose="02020603050405020304" pitchFamily="18" charset="0"/>
              </a:rPr>
              <a:t>For example:-</a:t>
            </a:r>
            <a:endParaRPr lang="en-GB" sz="2400" kern="1800" dirty="0">
              <a:solidFill>
                <a:srgbClr val="141414"/>
              </a:solidFill>
              <a:effectLst/>
              <a:latin typeface="+mn-lt"/>
              <a:ea typeface="Times New Roman" panose="02020603050405020304" pitchFamily="18" charset="0"/>
              <a:cs typeface="Times New Roman" panose="02020603050405020304" pitchFamily="18" charset="0"/>
            </a:endParaRPr>
          </a:p>
          <a:p>
            <a:pPr>
              <a:buNone/>
            </a:pPr>
            <a:r>
              <a:rPr lang="en-GB" sz="2400" kern="1800" dirty="0">
                <a:solidFill>
                  <a:srgbClr val="141414"/>
                </a:solidFill>
                <a:effectLst/>
                <a:latin typeface="+mn-lt"/>
                <a:ea typeface="Times New Roman" panose="02020603050405020304" pitchFamily="18" charset="0"/>
                <a:cs typeface="Times New Roman" panose="02020603050405020304" pitchFamily="18" charset="0"/>
              </a:rPr>
              <a:t>A laser pointer should have a power less than 1 </a:t>
            </a:r>
            <a:r>
              <a:rPr lang="en-GB" sz="2400" kern="1800" dirty="0" err="1">
                <a:solidFill>
                  <a:srgbClr val="141414"/>
                </a:solidFill>
                <a:effectLst/>
                <a:latin typeface="+mn-lt"/>
                <a:ea typeface="Times New Roman" panose="02020603050405020304" pitchFamily="18" charset="0"/>
                <a:cs typeface="Times New Roman" panose="02020603050405020304" pitchFamily="18" charset="0"/>
              </a:rPr>
              <a:t>mW</a:t>
            </a:r>
            <a:endParaRPr lang="en-GB" sz="2400" dirty="0">
              <a:effectLst/>
              <a:latin typeface="+mn-lt"/>
              <a:ea typeface="Calibri" panose="020F0502020204030204" pitchFamily="34" charset="0"/>
              <a:cs typeface="Times New Roman" panose="02020603050405020304" pitchFamily="18" charset="0"/>
            </a:endParaRPr>
          </a:p>
          <a:p>
            <a:pPr>
              <a:buNone/>
            </a:pPr>
            <a:r>
              <a:rPr lang="en-GB" sz="2400" kern="1800" dirty="0">
                <a:solidFill>
                  <a:srgbClr val="141414"/>
                </a:solidFill>
                <a:effectLst/>
                <a:latin typeface="+mn-lt"/>
                <a:ea typeface="Times New Roman" panose="02020603050405020304" pitchFamily="18" charset="0"/>
                <a:cs typeface="Times New Roman" panose="02020603050405020304" pitchFamily="18" charset="0"/>
              </a:rPr>
              <a:t>A generating unit at Drax power station produces about 660 MW </a:t>
            </a:r>
            <a:endParaRPr lang="en-GB" sz="2400" dirty="0">
              <a:effectLst/>
              <a:latin typeface="+mn-lt"/>
              <a:ea typeface="Calibri" panose="020F0502020204030204" pitchFamily="34" charset="0"/>
              <a:cs typeface="Times New Roman" panose="02020603050405020304" pitchFamily="18" charset="0"/>
            </a:endParaRPr>
          </a:p>
          <a:p>
            <a:pPr>
              <a:buNone/>
            </a:pPr>
            <a:endParaRPr lang="en-GB" sz="2000" dirty="0">
              <a:latin typeface="+mn-l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80238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 Box 4">
            <a:extLst>
              <a:ext uri="{FF2B5EF4-FFF2-40B4-BE49-F238E27FC236}">
                <a16:creationId xmlns:a16="http://schemas.microsoft.com/office/drawing/2014/main" id="{3E989AB5-9141-17BE-7BDD-823C69EC901F}"/>
              </a:ext>
            </a:extLst>
          </p:cNvPr>
          <p:cNvSpPr txBox="1">
            <a:spLocks noChangeArrowheads="1"/>
          </p:cNvSpPr>
          <p:nvPr/>
        </p:nvSpPr>
        <p:spPr bwMode="auto">
          <a:xfrm>
            <a:off x="755576" y="548680"/>
            <a:ext cx="7920038" cy="400110"/>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buNone/>
            </a:pPr>
            <a:endParaRPr lang="en-GB" sz="2000" dirty="0">
              <a:latin typeface="+mn-lt"/>
              <a:ea typeface="Times New Roman" panose="02020603050405020304" pitchFamily="18" charset="0"/>
              <a:cs typeface="Times New Roman" panose="02020603050405020304" pitchFamily="18" charset="0"/>
            </a:endParaRPr>
          </a:p>
        </p:txBody>
      </p:sp>
      <p:pic>
        <p:nvPicPr>
          <p:cNvPr id="2" name="Picture 1">
            <a:extLst>
              <a:ext uri="{FF2B5EF4-FFF2-40B4-BE49-F238E27FC236}">
                <a16:creationId xmlns:a16="http://schemas.microsoft.com/office/drawing/2014/main" id="{541FCD27-454D-358B-1BBB-CB3A19098663}"/>
              </a:ext>
            </a:extLst>
          </p:cNvPr>
          <p:cNvPicPr>
            <a:picLocks noChangeAspect="1"/>
          </p:cNvPicPr>
          <p:nvPr/>
        </p:nvPicPr>
        <p:blipFill>
          <a:blip r:embed="rId3"/>
          <a:stretch>
            <a:fillRect/>
          </a:stretch>
        </p:blipFill>
        <p:spPr>
          <a:xfrm>
            <a:off x="212806" y="908720"/>
            <a:ext cx="8718388" cy="5040560"/>
          </a:xfrm>
          <a:prstGeom prst="rect">
            <a:avLst/>
          </a:prstGeom>
        </p:spPr>
      </p:pic>
    </p:spTree>
    <p:extLst>
      <p:ext uri="{BB962C8B-B14F-4D97-AF65-F5344CB8AC3E}">
        <p14:creationId xmlns:p14="http://schemas.microsoft.com/office/powerpoint/2010/main" val="12685533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 Box 4">
            <a:extLst>
              <a:ext uri="{FF2B5EF4-FFF2-40B4-BE49-F238E27FC236}">
                <a16:creationId xmlns:a16="http://schemas.microsoft.com/office/drawing/2014/main" id="{3E989AB5-9141-17BE-7BDD-823C69EC901F}"/>
              </a:ext>
            </a:extLst>
          </p:cNvPr>
          <p:cNvSpPr txBox="1">
            <a:spLocks noChangeArrowheads="1"/>
          </p:cNvSpPr>
          <p:nvPr/>
        </p:nvSpPr>
        <p:spPr bwMode="auto">
          <a:xfrm>
            <a:off x="755576" y="548680"/>
            <a:ext cx="7920038" cy="5299912"/>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buSzPts val="1000"/>
              <a:buNone/>
              <a:tabLst>
                <a:tab pos="457200" algn="l"/>
              </a:tabLst>
            </a:pPr>
            <a:r>
              <a:rPr lang="en-GB" sz="3600" b="1" dirty="0">
                <a:solidFill>
                  <a:schemeClr val="accent2">
                    <a:lumMod val="50000"/>
                  </a:schemeClr>
                </a:solidFill>
                <a:latin typeface="+mn-lt"/>
                <a:ea typeface="Times New Roman" panose="02020603050405020304" pitchFamily="18" charset="0"/>
                <a:cs typeface="Times New Roman" panose="02020603050405020304" pitchFamily="18" charset="0"/>
              </a:rPr>
              <a:t>Scientific notation</a:t>
            </a:r>
            <a:endParaRPr lang="en-GB" sz="2400" b="0" i="0" u="none" strike="noStrike" kern="1200" dirty="0">
              <a:effectLst/>
              <a:latin typeface="+mn-lt"/>
              <a:ea typeface="Times New Roman" panose="02020603050405020304" pitchFamily="18" charset="0"/>
              <a:cs typeface="Times New Roman" panose="02020603050405020304" pitchFamily="18" charset="0"/>
            </a:endParaRPr>
          </a:p>
          <a:p>
            <a:pPr>
              <a:buNone/>
            </a:pPr>
            <a:endParaRPr lang="en-GB" sz="2400" dirty="0">
              <a:latin typeface="+mn-lt"/>
              <a:ea typeface="Times New Roman" panose="02020603050405020304" pitchFamily="18" charset="0"/>
              <a:cs typeface="Times New Roman" panose="02020603050405020304" pitchFamily="18" charset="0"/>
            </a:endParaRPr>
          </a:p>
          <a:p>
            <a:pPr>
              <a:buNone/>
            </a:pPr>
            <a:r>
              <a:rPr lang="en-GB" sz="2400" dirty="0">
                <a:effectLst/>
                <a:latin typeface="+mn-lt"/>
                <a:ea typeface="Times New Roman" panose="02020603050405020304" pitchFamily="18" charset="0"/>
              </a:rPr>
              <a:t>Symbols for physical quantities and symbols for numerical variables should be printed in italic (sloping) type</a:t>
            </a:r>
            <a:r>
              <a:rPr lang="en-GB" sz="2400" dirty="0">
                <a:latin typeface="+mn-lt"/>
                <a:ea typeface="Times New Roman" panose="02020603050405020304" pitchFamily="18" charset="0"/>
                <a:cs typeface="Times New Roman" panose="02020603050405020304" pitchFamily="18" charset="0"/>
              </a:rPr>
              <a:t>.  </a:t>
            </a:r>
            <a:r>
              <a:rPr lang="en-GB" sz="2400" kern="1800" dirty="0">
                <a:solidFill>
                  <a:srgbClr val="141414"/>
                </a:solidFill>
                <a:latin typeface="+mn-lt"/>
                <a:ea typeface="Times New Roman" panose="02020603050405020304" pitchFamily="18" charset="0"/>
                <a:cs typeface="Times New Roman" panose="02020603050405020304" pitchFamily="18" charset="0"/>
              </a:rPr>
              <a:t>For e</a:t>
            </a:r>
            <a:r>
              <a:rPr lang="en-GB" sz="2400" kern="1800" dirty="0">
                <a:solidFill>
                  <a:srgbClr val="141414"/>
                </a:solidFill>
                <a:effectLst/>
                <a:latin typeface="+mn-lt"/>
                <a:ea typeface="Times New Roman" panose="02020603050405020304" pitchFamily="18" charset="0"/>
                <a:cs typeface="Times New Roman" panose="02020603050405020304" pitchFamily="18" charset="0"/>
              </a:rPr>
              <a:t>xample:-</a:t>
            </a:r>
          </a:p>
          <a:p>
            <a:pPr>
              <a:buNone/>
            </a:pPr>
            <a:endParaRPr lang="en-GB" sz="2400" dirty="0">
              <a:effectLst/>
              <a:latin typeface="+mn-lt"/>
              <a:ea typeface="Calibri" panose="020F0502020204030204" pitchFamily="34" charset="0"/>
              <a:cs typeface="Times New Roman" panose="02020603050405020304" pitchFamily="18" charset="0"/>
            </a:endParaRPr>
          </a:p>
          <a:p>
            <a:pPr>
              <a:buNone/>
            </a:pPr>
            <a:r>
              <a:rPr lang="en-GB" sz="2400" kern="1800" dirty="0">
                <a:solidFill>
                  <a:srgbClr val="141414"/>
                </a:solidFill>
                <a:effectLst/>
                <a:latin typeface="+mn-lt"/>
                <a:ea typeface="Times New Roman" panose="02020603050405020304" pitchFamily="18" charset="0"/>
                <a:cs typeface="Times New Roman" panose="02020603050405020304" pitchFamily="18" charset="0"/>
              </a:rPr>
              <a:t>the mass is 50 kilograms		</a:t>
            </a:r>
            <a:r>
              <a:rPr lang="en-GB" sz="2400" i="1" kern="1800" dirty="0">
                <a:solidFill>
                  <a:srgbClr val="141414"/>
                </a:solidFill>
                <a:effectLst/>
                <a:latin typeface="+mn-lt"/>
                <a:ea typeface="Times New Roman" panose="02020603050405020304" pitchFamily="18" charset="0"/>
                <a:cs typeface="Times New Roman" panose="02020603050405020304" pitchFamily="18" charset="0"/>
              </a:rPr>
              <a:t>m</a:t>
            </a:r>
            <a:r>
              <a:rPr lang="en-GB" sz="2400" kern="1800" dirty="0">
                <a:solidFill>
                  <a:srgbClr val="141414"/>
                </a:solidFill>
                <a:effectLst/>
                <a:latin typeface="+mn-lt"/>
                <a:ea typeface="Times New Roman" panose="02020603050405020304" pitchFamily="18" charset="0"/>
                <a:cs typeface="Times New Roman" panose="02020603050405020304" pitchFamily="18" charset="0"/>
              </a:rPr>
              <a:t> = 50 kg</a:t>
            </a:r>
            <a:endParaRPr lang="en-GB" sz="2400" dirty="0">
              <a:effectLst/>
              <a:latin typeface="+mn-lt"/>
              <a:ea typeface="Calibri" panose="020F0502020204030204" pitchFamily="34" charset="0"/>
              <a:cs typeface="Times New Roman" panose="02020603050405020304" pitchFamily="18" charset="0"/>
            </a:endParaRPr>
          </a:p>
          <a:p>
            <a:pPr>
              <a:buNone/>
            </a:pPr>
            <a:r>
              <a:rPr lang="en-GB" sz="2400" kern="1800" dirty="0">
                <a:solidFill>
                  <a:srgbClr val="141414"/>
                </a:solidFill>
                <a:effectLst/>
                <a:latin typeface="+mn-lt"/>
                <a:ea typeface="Times New Roman" panose="02020603050405020304" pitchFamily="18" charset="0"/>
                <a:cs typeface="Times New Roman" panose="02020603050405020304" pitchFamily="18" charset="0"/>
              </a:rPr>
              <a:t>the distance is 100 metres		</a:t>
            </a:r>
            <a:r>
              <a:rPr lang="en-GB" sz="2400" i="1" kern="1800" dirty="0">
                <a:solidFill>
                  <a:srgbClr val="141414"/>
                </a:solidFill>
                <a:effectLst/>
                <a:latin typeface="+mn-lt"/>
                <a:ea typeface="Times New Roman" panose="02020603050405020304" pitchFamily="18" charset="0"/>
                <a:cs typeface="Times New Roman" panose="02020603050405020304" pitchFamily="18" charset="0"/>
              </a:rPr>
              <a:t>d</a:t>
            </a:r>
            <a:r>
              <a:rPr lang="en-GB" sz="2400" kern="1800" dirty="0">
                <a:solidFill>
                  <a:srgbClr val="141414"/>
                </a:solidFill>
                <a:effectLst/>
                <a:latin typeface="+mn-lt"/>
                <a:ea typeface="Times New Roman" panose="02020603050405020304" pitchFamily="18" charset="0"/>
                <a:cs typeface="Times New Roman" panose="02020603050405020304" pitchFamily="18" charset="0"/>
              </a:rPr>
              <a:t> = 100 m</a:t>
            </a:r>
            <a:endParaRPr lang="en-GB" sz="2400" dirty="0">
              <a:effectLst/>
              <a:latin typeface="+mn-lt"/>
              <a:ea typeface="Calibri" panose="020F0502020204030204" pitchFamily="34" charset="0"/>
              <a:cs typeface="Times New Roman" panose="02020603050405020304" pitchFamily="18" charset="0"/>
            </a:endParaRPr>
          </a:p>
          <a:p>
            <a:pPr>
              <a:buNone/>
            </a:pPr>
            <a:r>
              <a:rPr lang="en-GB" sz="2400" kern="1800" dirty="0">
                <a:solidFill>
                  <a:srgbClr val="141414"/>
                </a:solidFill>
                <a:effectLst/>
                <a:latin typeface="+mn-lt"/>
                <a:ea typeface="Times New Roman" panose="02020603050405020304" pitchFamily="18" charset="0"/>
                <a:cs typeface="Times New Roman" panose="02020603050405020304" pitchFamily="18" charset="0"/>
              </a:rPr>
              <a:t>the energy is 200 joules		</a:t>
            </a:r>
            <a:r>
              <a:rPr lang="en-GB" sz="2400" i="1" kern="1800" dirty="0">
                <a:solidFill>
                  <a:srgbClr val="141414"/>
                </a:solidFill>
                <a:effectLst/>
                <a:latin typeface="+mn-lt"/>
                <a:ea typeface="Times New Roman" panose="02020603050405020304" pitchFamily="18" charset="0"/>
                <a:cs typeface="Times New Roman" panose="02020603050405020304" pitchFamily="18" charset="0"/>
              </a:rPr>
              <a:t>E</a:t>
            </a:r>
            <a:r>
              <a:rPr lang="en-GB" sz="2400" kern="1800" dirty="0">
                <a:solidFill>
                  <a:srgbClr val="141414"/>
                </a:solidFill>
                <a:effectLst/>
                <a:latin typeface="+mn-lt"/>
                <a:ea typeface="Times New Roman" panose="02020603050405020304" pitchFamily="18" charset="0"/>
                <a:cs typeface="Times New Roman" panose="02020603050405020304" pitchFamily="18" charset="0"/>
              </a:rPr>
              <a:t> = 200 J</a:t>
            </a:r>
          </a:p>
          <a:p>
            <a:pPr>
              <a:buNone/>
            </a:pPr>
            <a:r>
              <a:rPr lang="en-GB" sz="2400" kern="1800" dirty="0">
                <a:solidFill>
                  <a:srgbClr val="141414"/>
                </a:solidFill>
                <a:latin typeface="+mn-lt"/>
                <a:ea typeface="Calibri" panose="020F0502020204030204" pitchFamily="34" charset="0"/>
                <a:cs typeface="Times New Roman" panose="02020603050405020304" pitchFamily="18" charset="0"/>
              </a:rPr>
              <a:t>the power is 1 milliwatt		</a:t>
            </a:r>
            <a:r>
              <a:rPr lang="en-GB" sz="2400" i="1" kern="1800" dirty="0">
                <a:solidFill>
                  <a:srgbClr val="141414"/>
                </a:solidFill>
                <a:latin typeface="+mn-lt"/>
                <a:ea typeface="Calibri" panose="020F0502020204030204" pitchFamily="34" charset="0"/>
                <a:cs typeface="Times New Roman" panose="02020603050405020304" pitchFamily="18" charset="0"/>
              </a:rPr>
              <a:t>P</a:t>
            </a:r>
            <a:r>
              <a:rPr lang="en-GB" sz="2400" kern="1800" dirty="0">
                <a:solidFill>
                  <a:srgbClr val="141414"/>
                </a:solidFill>
                <a:latin typeface="+mn-lt"/>
                <a:ea typeface="Calibri" panose="020F0502020204030204" pitchFamily="34" charset="0"/>
                <a:cs typeface="Times New Roman" panose="02020603050405020304" pitchFamily="18" charset="0"/>
              </a:rPr>
              <a:t> = 1 </a:t>
            </a:r>
            <a:r>
              <a:rPr lang="en-GB" sz="2400" kern="1800" dirty="0" err="1">
                <a:solidFill>
                  <a:srgbClr val="141414"/>
                </a:solidFill>
                <a:latin typeface="+mn-lt"/>
                <a:ea typeface="Calibri" panose="020F0502020204030204" pitchFamily="34" charset="0"/>
                <a:cs typeface="Times New Roman" panose="02020603050405020304" pitchFamily="18" charset="0"/>
              </a:rPr>
              <a:t>mW</a:t>
            </a:r>
            <a:endParaRPr lang="en-GB" sz="2400" kern="1800" dirty="0">
              <a:solidFill>
                <a:srgbClr val="141414"/>
              </a:solidFill>
              <a:latin typeface="+mn-lt"/>
              <a:ea typeface="Calibri" panose="020F0502020204030204" pitchFamily="34" charset="0"/>
              <a:cs typeface="Times New Roman" panose="02020603050405020304" pitchFamily="18" charset="0"/>
            </a:endParaRPr>
          </a:p>
          <a:p>
            <a:pPr>
              <a:buNone/>
            </a:pPr>
            <a:r>
              <a:rPr lang="en-GB" sz="2400" kern="1800" dirty="0">
                <a:solidFill>
                  <a:srgbClr val="141414"/>
                </a:solidFill>
                <a:latin typeface="+mn-lt"/>
                <a:ea typeface="Calibri" panose="020F0502020204030204" pitchFamily="34" charset="0"/>
                <a:cs typeface="Times New Roman" panose="02020603050405020304" pitchFamily="18" charset="0"/>
              </a:rPr>
              <a:t>t</a:t>
            </a:r>
            <a:r>
              <a:rPr lang="en-GB" sz="2400" kern="1800" dirty="0">
                <a:solidFill>
                  <a:srgbClr val="141414"/>
                </a:solidFill>
                <a:effectLst/>
                <a:latin typeface="+mn-lt"/>
                <a:ea typeface="Calibri" panose="020F0502020204030204" pitchFamily="34" charset="0"/>
                <a:cs typeface="Times New Roman" panose="02020603050405020304" pitchFamily="18" charset="0"/>
              </a:rPr>
              <a:t>he power is </a:t>
            </a:r>
            <a:r>
              <a:rPr lang="en-GB" sz="2400" kern="1800" dirty="0">
                <a:solidFill>
                  <a:srgbClr val="141414"/>
                </a:solidFill>
                <a:latin typeface="+mn-lt"/>
                <a:ea typeface="Calibri" panose="020F0502020204030204" pitchFamily="34" charset="0"/>
                <a:cs typeface="Times New Roman" panose="02020603050405020304" pitchFamily="18" charset="0"/>
              </a:rPr>
              <a:t>66</a:t>
            </a:r>
            <a:r>
              <a:rPr lang="en-GB" sz="2400" kern="1800" dirty="0">
                <a:solidFill>
                  <a:srgbClr val="141414"/>
                </a:solidFill>
                <a:effectLst/>
                <a:latin typeface="+mn-lt"/>
                <a:ea typeface="Calibri" panose="020F0502020204030204" pitchFamily="34" charset="0"/>
                <a:cs typeface="Times New Roman" panose="02020603050405020304" pitchFamily="18" charset="0"/>
              </a:rPr>
              <a:t>0 megawatts	</a:t>
            </a:r>
            <a:r>
              <a:rPr lang="en-GB" sz="2400" i="1" kern="1800" dirty="0">
                <a:solidFill>
                  <a:srgbClr val="141414"/>
                </a:solidFill>
                <a:effectLst/>
                <a:latin typeface="+mn-lt"/>
                <a:ea typeface="Calibri" panose="020F0502020204030204" pitchFamily="34" charset="0"/>
                <a:cs typeface="Times New Roman" panose="02020603050405020304" pitchFamily="18" charset="0"/>
              </a:rPr>
              <a:t>P</a:t>
            </a:r>
            <a:r>
              <a:rPr lang="en-GB" sz="2400" kern="1800" dirty="0">
                <a:solidFill>
                  <a:srgbClr val="141414"/>
                </a:solidFill>
                <a:effectLst/>
                <a:latin typeface="+mn-lt"/>
                <a:ea typeface="Calibri" panose="020F0502020204030204" pitchFamily="34" charset="0"/>
                <a:cs typeface="Times New Roman" panose="02020603050405020304" pitchFamily="18" charset="0"/>
              </a:rPr>
              <a:t> = </a:t>
            </a:r>
            <a:r>
              <a:rPr lang="en-GB" sz="2400" kern="1800" dirty="0">
                <a:solidFill>
                  <a:srgbClr val="141414"/>
                </a:solidFill>
                <a:latin typeface="+mn-lt"/>
                <a:ea typeface="Calibri" panose="020F0502020204030204" pitchFamily="34" charset="0"/>
                <a:cs typeface="Times New Roman" panose="02020603050405020304" pitchFamily="18" charset="0"/>
              </a:rPr>
              <a:t>66</a:t>
            </a:r>
            <a:r>
              <a:rPr lang="en-GB" sz="2400" kern="1800" dirty="0">
                <a:solidFill>
                  <a:srgbClr val="141414"/>
                </a:solidFill>
                <a:effectLst/>
                <a:latin typeface="+mn-lt"/>
                <a:ea typeface="Calibri" panose="020F0502020204030204" pitchFamily="34" charset="0"/>
                <a:cs typeface="Times New Roman" panose="02020603050405020304" pitchFamily="18" charset="0"/>
              </a:rPr>
              <a:t>0 MW</a:t>
            </a:r>
            <a:endParaRPr lang="en-GB" sz="2400" dirty="0">
              <a:effectLst/>
              <a:latin typeface="+mn-lt"/>
              <a:ea typeface="Calibri" panose="020F0502020204030204" pitchFamily="34" charset="0"/>
              <a:cs typeface="Times New Roman" panose="02020603050405020304" pitchFamily="18" charset="0"/>
            </a:endParaRPr>
          </a:p>
          <a:p>
            <a:pPr>
              <a:buNone/>
            </a:pPr>
            <a:endParaRPr lang="en-GB" sz="2000" dirty="0">
              <a:latin typeface="+mn-l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041448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 Box 4">
            <a:extLst>
              <a:ext uri="{FF2B5EF4-FFF2-40B4-BE49-F238E27FC236}">
                <a16:creationId xmlns:a16="http://schemas.microsoft.com/office/drawing/2014/main" id="{3E989AB5-9141-17BE-7BDD-823C69EC901F}"/>
              </a:ext>
            </a:extLst>
          </p:cNvPr>
          <p:cNvSpPr txBox="1">
            <a:spLocks noChangeArrowheads="1"/>
          </p:cNvSpPr>
          <p:nvPr/>
        </p:nvSpPr>
        <p:spPr bwMode="auto">
          <a:xfrm>
            <a:off x="827584" y="548680"/>
            <a:ext cx="7920038" cy="4461734"/>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nSpc>
                <a:spcPct val="107000"/>
              </a:lnSpc>
              <a:spcAft>
                <a:spcPts val="800"/>
              </a:spcAft>
              <a:buNone/>
            </a:pPr>
            <a:r>
              <a:rPr lang="en-GB" sz="3600" b="1" dirty="0">
                <a:solidFill>
                  <a:schemeClr val="accent2">
                    <a:lumMod val="50000"/>
                  </a:schemeClr>
                </a:solidFill>
                <a:effectLst/>
                <a:latin typeface="+mn-lt"/>
                <a:ea typeface="Calibri" panose="020F0502020204030204" pitchFamily="34" charset="0"/>
                <a:cs typeface="Times New Roman" panose="02020603050405020304" pitchFamily="18" charset="0"/>
              </a:rPr>
              <a:t>Does case matter?</a:t>
            </a:r>
          </a:p>
          <a:p>
            <a:pPr>
              <a:lnSpc>
                <a:spcPct val="107000"/>
              </a:lnSpc>
              <a:spcAft>
                <a:spcPts val="800"/>
              </a:spcAft>
              <a:buNone/>
            </a:pPr>
            <a:r>
              <a:rPr lang="en-GB" sz="2400" b="1" dirty="0">
                <a:solidFill>
                  <a:schemeClr val="accent2">
                    <a:lumMod val="50000"/>
                  </a:schemeClr>
                </a:solidFill>
                <a:effectLst/>
                <a:latin typeface="+mn-lt"/>
                <a:ea typeface="Calibri" panose="020F0502020204030204" pitchFamily="34" charset="0"/>
                <a:cs typeface="Times New Roman" panose="02020603050405020304" pitchFamily="18" charset="0"/>
              </a:rPr>
              <a:t>Capitals in emails etc</a:t>
            </a:r>
          </a:p>
          <a:p>
            <a:pPr>
              <a:buNone/>
            </a:pPr>
            <a:r>
              <a:rPr lang="en-GB" sz="2400" kern="1800" dirty="0">
                <a:solidFill>
                  <a:srgbClr val="141414"/>
                </a:solidFill>
                <a:effectLst/>
                <a:latin typeface="+mn-lt"/>
                <a:ea typeface="Times New Roman" panose="02020603050405020304" pitchFamily="18" charset="0"/>
                <a:cs typeface="Times New Roman" panose="02020603050405020304" pitchFamily="18" charset="0"/>
              </a:rPr>
              <a:t>Passwords are usually case sensitive </a:t>
            </a:r>
            <a:endParaRPr lang="en-GB" sz="2400" kern="1800" dirty="0">
              <a:solidFill>
                <a:srgbClr val="141414"/>
              </a:solidFill>
              <a:latin typeface="+mn-lt"/>
              <a:ea typeface="Times New Roman" panose="02020603050405020304" pitchFamily="18" charset="0"/>
              <a:cs typeface="Times New Roman" panose="02020603050405020304" pitchFamily="18" charset="0"/>
            </a:endParaRPr>
          </a:p>
          <a:p>
            <a:pPr>
              <a:buNone/>
            </a:pPr>
            <a:r>
              <a:rPr lang="en-GB" sz="2400" kern="1800" dirty="0" err="1">
                <a:solidFill>
                  <a:srgbClr val="141414"/>
                </a:solidFill>
                <a:latin typeface="+mn-lt"/>
                <a:ea typeface="Times New Roman" panose="02020603050405020304" pitchFamily="18" charset="0"/>
                <a:cs typeface="Times New Roman" panose="02020603050405020304" pitchFamily="18" charset="0"/>
              </a:rPr>
              <a:t>e</a:t>
            </a:r>
            <a:r>
              <a:rPr lang="en-GB" sz="2400" kern="1800" dirty="0" err="1">
                <a:solidFill>
                  <a:srgbClr val="141414"/>
                </a:solidFill>
                <a:effectLst/>
                <a:latin typeface="+mn-lt"/>
                <a:ea typeface="Times New Roman" panose="02020603050405020304" pitchFamily="18" charset="0"/>
                <a:cs typeface="Times New Roman" panose="02020603050405020304" pitchFamily="18" charset="0"/>
              </a:rPr>
              <a:t>g</a:t>
            </a:r>
            <a:r>
              <a:rPr lang="en-GB" sz="2400" kern="1800" dirty="0">
                <a:solidFill>
                  <a:srgbClr val="141414"/>
                </a:solidFill>
                <a:effectLst/>
                <a:latin typeface="+mn-lt"/>
                <a:ea typeface="Times New Roman" panose="02020603050405020304" pitchFamily="18" charset="0"/>
                <a:cs typeface="Times New Roman" panose="02020603050405020304" pitchFamily="18" charset="0"/>
              </a:rPr>
              <a:t>  			</a:t>
            </a:r>
            <a:r>
              <a:rPr lang="en-GB" sz="2400" kern="1800" dirty="0" err="1">
                <a:solidFill>
                  <a:schemeClr val="accent2">
                    <a:lumMod val="50000"/>
                  </a:schemeClr>
                </a:solidFill>
                <a:effectLst/>
                <a:latin typeface="+mn-lt"/>
                <a:ea typeface="Times New Roman" panose="02020603050405020304" pitchFamily="18" charset="0"/>
                <a:cs typeface="Times New Roman" panose="02020603050405020304" pitchFamily="18" charset="0"/>
              </a:rPr>
              <a:t>MyPassWord</a:t>
            </a:r>
            <a:r>
              <a:rPr lang="en-GB" sz="2400" kern="1800" dirty="0">
                <a:solidFill>
                  <a:srgbClr val="141414"/>
                </a:solidFill>
                <a:effectLst/>
                <a:latin typeface="+mn-lt"/>
                <a:ea typeface="Times New Roman" panose="02020603050405020304" pitchFamily="18" charset="0"/>
                <a:cs typeface="Times New Roman" panose="02020603050405020304" pitchFamily="18" charset="0"/>
              </a:rPr>
              <a:t>	</a:t>
            </a:r>
          </a:p>
          <a:p>
            <a:pPr>
              <a:buNone/>
            </a:pPr>
            <a:r>
              <a:rPr lang="en-GB" sz="2400" kern="1800" dirty="0">
                <a:solidFill>
                  <a:srgbClr val="141414"/>
                </a:solidFill>
                <a:effectLst/>
                <a:latin typeface="+mn-lt"/>
                <a:ea typeface="Times New Roman" panose="02020603050405020304" pitchFamily="18" charset="0"/>
                <a:cs typeface="Times New Roman" panose="02020603050405020304" pitchFamily="18" charset="0"/>
              </a:rPr>
              <a:t>is not the same as  	</a:t>
            </a:r>
            <a:r>
              <a:rPr lang="en-GB" sz="2400" kern="1800" dirty="0" err="1">
                <a:solidFill>
                  <a:schemeClr val="accent2">
                    <a:lumMod val="50000"/>
                  </a:schemeClr>
                </a:solidFill>
                <a:effectLst/>
                <a:latin typeface="+mn-lt"/>
                <a:ea typeface="Times New Roman" panose="02020603050405020304" pitchFamily="18" charset="0"/>
                <a:cs typeface="Times New Roman" panose="02020603050405020304" pitchFamily="18" charset="0"/>
              </a:rPr>
              <a:t>mypassword</a:t>
            </a:r>
            <a:endParaRPr lang="en-GB" sz="2400" dirty="0">
              <a:solidFill>
                <a:schemeClr val="accent2">
                  <a:lumMod val="50000"/>
                </a:schemeClr>
              </a:solidFill>
              <a:effectLst/>
              <a:latin typeface="+mn-lt"/>
              <a:ea typeface="Calibri" panose="020F0502020204030204" pitchFamily="34" charset="0"/>
              <a:cs typeface="Times New Roman" panose="02020603050405020304" pitchFamily="18" charset="0"/>
            </a:endParaRPr>
          </a:p>
          <a:p>
            <a:pPr>
              <a:buNone/>
            </a:pPr>
            <a:endParaRPr lang="en-GB" sz="2400" kern="1800" dirty="0">
              <a:solidFill>
                <a:srgbClr val="141414"/>
              </a:solidFill>
              <a:effectLst/>
              <a:latin typeface="+mn-lt"/>
              <a:ea typeface="Times New Roman" panose="02020603050405020304" pitchFamily="18" charset="0"/>
              <a:cs typeface="Times New Roman" panose="02020603050405020304" pitchFamily="18" charset="0"/>
            </a:endParaRPr>
          </a:p>
          <a:p>
            <a:pPr>
              <a:buNone/>
            </a:pPr>
            <a:r>
              <a:rPr lang="en-GB" sz="2400" kern="1800" dirty="0">
                <a:solidFill>
                  <a:srgbClr val="141414"/>
                </a:solidFill>
                <a:effectLst/>
                <a:latin typeface="+mn-lt"/>
                <a:ea typeface="Times New Roman" panose="02020603050405020304" pitchFamily="18" charset="0"/>
                <a:cs typeface="Times New Roman" panose="02020603050405020304" pitchFamily="18" charset="0"/>
              </a:rPr>
              <a:t>but email addresses are not</a:t>
            </a:r>
            <a:endParaRPr lang="en-GB" sz="2400" kern="1800" dirty="0">
              <a:solidFill>
                <a:srgbClr val="141414"/>
              </a:solidFill>
              <a:latin typeface="+mn-lt"/>
              <a:ea typeface="Times New Roman" panose="02020603050405020304" pitchFamily="18" charset="0"/>
              <a:cs typeface="Times New Roman" panose="02020603050405020304" pitchFamily="18" charset="0"/>
            </a:endParaRPr>
          </a:p>
          <a:p>
            <a:pPr>
              <a:buNone/>
            </a:pPr>
            <a:r>
              <a:rPr lang="en-GB" sz="2400" kern="1800" dirty="0" err="1">
                <a:solidFill>
                  <a:srgbClr val="141414"/>
                </a:solidFill>
                <a:latin typeface="+mn-lt"/>
                <a:ea typeface="Times New Roman" panose="02020603050405020304" pitchFamily="18" charset="0"/>
                <a:cs typeface="Times New Roman" panose="02020603050405020304" pitchFamily="18" charset="0"/>
              </a:rPr>
              <a:t>e</a:t>
            </a:r>
            <a:r>
              <a:rPr lang="en-GB" sz="2400" kern="1800" dirty="0" err="1">
                <a:solidFill>
                  <a:srgbClr val="141414"/>
                </a:solidFill>
                <a:effectLst/>
                <a:latin typeface="+mn-lt"/>
                <a:ea typeface="Times New Roman" panose="02020603050405020304" pitchFamily="18" charset="0"/>
                <a:cs typeface="Times New Roman" panose="02020603050405020304" pitchFamily="18" charset="0"/>
              </a:rPr>
              <a:t>g</a:t>
            </a:r>
            <a:r>
              <a:rPr lang="en-GB" sz="2400" kern="1800" dirty="0">
                <a:solidFill>
                  <a:srgbClr val="141414"/>
                </a:solidFill>
                <a:latin typeface="+mn-lt"/>
                <a:ea typeface="Times New Roman" panose="02020603050405020304" pitchFamily="18" charset="0"/>
                <a:cs typeface="Times New Roman" panose="02020603050405020304" pitchFamily="18" charset="0"/>
              </a:rPr>
              <a:t>			</a:t>
            </a:r>
            <a:r>
              <a:rPr lang="en-GB" sz="2400" kern="1800" dirty="0">
                <a:solidFill>
                  <a:schemeClr val="accent2">
                    <a:lumMod val="50000"/>
                  </a:schemeClr>
                </a:solidFill>
                <a:effectLst/>
                <a:latin typeface="+mn-lt"/>
                <a:ea typeface="Calibri" panose="020F0502020204030204" pitchFamily="34" charset="0"/>
                <a:cs typeface="Times New Roman" panose="02020603050405020304" pitchFamily="18" charset="0"/>
              </a:rPr>
              <a:t>JANE.SMITH@</a:t>
            </a:r>
            <a:r>
              <a:rPr lang="en-GB" sz="2400" kern="1800" dirty="0">
                <a:solidFill>
                  <a:schemeClr val="accent2">
                    <a:lumMod val="50000"/>
                  </a:schemeClr>
                </a:solidFill>
                <a:latin typeface="+mn-lt"/>
                <a:ea typeface="Calibri" panose="020F0502020204030204" pitchFamily="34" charset="0"/>
                <a:cs typeface="Times New Roman" panose="02020603050405020304" pitchFamily="18" charset="0"/>
              </a:rPr>
              <a:t>EMAIL.COM</a:t>
            </a:r>
            <a:endParaRPr lang="en-GB" sz="2400" kern="1800" dirty="0">
              <a:solidFill>
                <a:schemeClr val="accent2">
                  <a:lumMod val="50000"/>
                </a:schemeClr>
              </a:solidFill>
              <a:effectLst/>
              <a:latin typeface="+mn-lt"/>
              <a:ea typeface="Calibri" panose="020F0502020204030204" pitchFamily="34" charset="0"/>
              <a:cs typeface="Times New Roman" panose="02020603050405020304" pitchFamily="18" charset="0"/>
            </a:endParaRPr>
          </a:p>
          <a:p>
            <a:pPr>
              <a:buNone/>
            </a:pPr>
            <a:r>
              <a:rPr lang="en-GB" sz="2400" kern="1800" dirty="0">
                <a:solidFill>
                  <a:srgbClr val="141414"/>
                </a:solidFill>
                <a:latin typeface="+mn-lt"/>
                <a:ea typeface="Calibri" panose="020F0502020204030204" pitchFamily="34" charset="0"/>
                <a:cs typeface="Times New Roman" panose="02020603050405020304" pitchFamily="18" charset="0"/>
              </a:rPr>
              <a:t>is the same as	</a:t>
            </a:r>
            <a:r>
              <a:rPr lang="en-GB" sz="2400" kern="1800" dirty="0" err="1">
                <a:solidFill>
                  <a:schemeClr val="accent2">
                    <a:lumMod val="50000"/>
                  </a:schemeClr>
                </a:solidFill>
                <a:latin typeface="+mn-lt"/>
                <a:ea typeface="Calibri" panose="020F0502020204030204" pitchFamily="34" charset="0"/>
                <a:cs typeface="Times New Roman" panose="02020603050405020304" pitchFamily="18" charset="0"/>
              </a:rPr>
              <a:t>jane</a:t>
            </a:r>
            <a:r>
              <a:rPr lang="en-GB" sz="2400" kern="1800" dirty="0" err="1">
                <a:solidFill>
                  <a:schemeClr val="accent2">
                    <a:lumMod val="50000"/>
                  </a:schemeClr>
                </a:solidFill>
                <a:effectLst/>
                <a:latin typeface="+mn-lt"/>
                <a:ea typeface="Calibri" panose="020F0502020204030204" pitchFamily="34" charset="0"/>
                <a:cs typeface="Times New Roman" panose="02020603050405020304" pitchFamily="18" charset="0"/>
              </a:rPr>
              <a:t>.smith@email</a:t>
            </a:r>
            <a:r>
              <a:rPr lang="en-GB" sz="2400" kern="1800" dirty="0" err="1">
                <a:solidFill>
                  <a:schemeClr val="accent2">
                    <a:lumMod val="50000"/>
                  </a:schemeClr>
                </a:solidFill>
                <a:latin typeface="+mn-lt"/>
                <a:ea typeface="Calibri" panose="020F0502020204030204" pitchFamily="34" charset="0"/>
                <a:cs typeface="Times New Roman" panose="02020603050405020304" pitchFamily="18" charset="0"/>
              </a:rPr>
              <a:t>.</a:t>
            </a:r>
            <a:r>
              <a:rPr lang="en-GB" sz="2400" kern="1800" dirty="0" err="1">
                <a:solidFill>
                  <a:schemeClr val="accent2">
                    <a:lumMod val="50000"/>
                  </a:schemeClr>
                </a:solidFill>
                <a:effectLst/>
                <a:latin typeface="+mn-lt"/>
                <a:ea typeface="Calibri" panose="020F0502020204030204" pitchFamily="34" charset="0"/>
                <a:cs typeface="Times New Roman" panose="02020603050405020304" pitchFamily="18" charset="0"/>
              </a:rPr>
              <a:t>com</a:t>
            </a:r>
            <a:endParaRPr lang="en-GB" sz="2400" dirty="0">
              <a:solidFill>
                <a:schemeClr val="accent2">
                  <a:lumMod val="50000"/>
                </a:schemeClr>
              </a:solidFill>
              <a:effectLst/>
              <a:latin typeface="+mn-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852477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 Box 4">
            <a:extLst>
              <a:ext uri="{FF2B5EF4-FFF2-40B4-BE49-F238E27FC236}">
                <a16:creationId xmlns:a16="http://schemas.microsoft.com/office/drawing/2014/main" id="{3E989AB5-9141-17BE-7BDD-823C69EC901F}"/>
              </a:ext>
            </a:extLst>
          </p:cNvPr>
          <p:cNvSpPr txBox="1">
            <a:spLocks noChangeArrowheads="1"/>
          </p:cNvSpPr>
          <p:nvPr/>
        </p:nvSpPr>
        <p:spPr bwMode="auto">
          <a:xfrm>
            <a:off x="827584" y="548680"/>
            <a:ext cx="7920038" cy="6395212"/>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nSpc>
                <a:spcPct val="107000"/>
              </a:lnSpc>
              <a:spcAft>
                <a:spcPts val="800"/>
              </a:spcAft>
              <a:buNone/>
            </a:pPr>
            <a:r>
              <a:rPr lang="en-GB" sz="3600" b="1" dirty="0">
                <a:solidFill>
                  <a:schemeClr val="accent2">
                    <a:lumMod val="50000"/>
                  </a:schemeClr>
                </a:solidFill>
                <a:effectLst/>
                <a:latin typeface="+mn-lt"/>
                <a:ea typeface="Calibri" panose="020F0502020204030204" pitchFamily="34" charset="0"/>
                <a:cs typeface="Times New Roman" panose="02020603050405020304" pitchFamily="18" charset="0"/>
              </a:rPr>
              <a:t>Does case matter?</a:t>
            </a:r>
          </a:p>
          <a:p>
            <a:pPr>
              <a:lnSpc>
                <a:spcPct val="107000"/>
              </a:lnSpc>
              <a:spcAft>
                <a:spcPts val="800"/>
              </a:spcAft>
              <a:buNone/>
            </a:pPr>
            <a:r>
              <a:rPr lang="en-GB" sz="2400" b="1" dirty="0">
                <a:solidFill>
                  <a:schemeClr val="accent2">
                    <a:lumMod val="50000"/>
                  </a:schemeClr>
                </a:solidFill>
                <a:effectLst/>
                <a:latin typeface="+mn-lt"/>
                <a:ea typeface="Calibri" panose="020F0502020204030204" pitchFamily="34" charset="0"/>
                <a:cs typeface="Times New Roman" panose="02020603050405020304" pitchFamily="18" charset="0"/>
              </a:rPr>
              <a:t>Capitals in emails etc</a:t>
            </a:r>
          </a:p>
          <a:p>
            <a:pPr>
              <a:buNone/>
            </a:pPr>
            <a:r>
              <a:rPr lang="en-GB" sz="2400" kern="1800" dirty="0">
                <a:solidFill>
                  <a:srgbClr val="141414"/>
                </a:solidFill>
                <a:effectLst/>
                <a:latin typeface="+mn-lt"/>
                <a:ea typeface="Times New Roman" panose="02020603050405020304" pitchFamily="18" charset="0"/>
                <a:cs typeface="Times New Roman" panose="02020603050405020304" pitchFamily="18" charset="0"/>
              </a:rPr>
              <a:t>Many websites give advice about </a:t>
            </a:r>
            <a:r>
              <a:rPr lang="en-GB" sz="2400" kern="1800" dirty="0">
                <a:effectLst/>
                <a:latin typeface="+mn-lt"/>
                <a:ea typeface="Times New Roman" panose="02020603050405020304" pitchFamily="18" charset="0"/>
                <a:cs typeface="Times New Roman" panose="02020603050405020304" pitchFamily="18" charset="0"/>
              </a:rPr>
              <a:t>using capitals in email:-</a:t>
            </a:r>
            <a:endParaRPr lang="en-GB" sz="2400" dirty="0">
              <a:effectLst/>
              <a:latin typeface="+mn-lt"/>
              <a:ea typeface="Calibri" panose="020F0502020204030204" pitchFamily="34" charset="0"/>
              <a:cs typeface="Times New Roman" panose="02020603050405020304" pitchFamily="18" charset="0"/>
            </a:endParaRPr>
          </a:p>
          <a:p>
            <a:pPr>
              <a:buNone/>
            </a:pPr>
            <a:endParaRPr lang="en-GB" sz="2400" dirty="0">
              <a:effectLst/>
              <a:latin typeface="+mn-lt"/>
              <a:ea typeface="Calibri" panose="020F0502020204030204" pitchFamily="34" charset="0"/>
              <a:cs typeface="Times New Roman" panose="02020603050405020304" pitchFamily="18" charset="0"/>
            </a:endParaRPr>
          </a:p>
          <a:p>
            <a:pPr>
              <a:buNone/>
            </a:pPr>
            <a:r>
              <a:rPr lang="en-GB" sz="2400" dirty="0">
                <a:effectLst/>
                <a:latin typeface="+mn-lt"/>
                <a:ea typeface="Calibri" panose="020F0502020204030204" pitchFamily="34" charset="0"/>
                <a:cs typeface="Times New Roman" panose="02020603050405020304" pitchFamily="18" charset="0"/>
              </a:rPr>
              <a:t>Do not use </a:t>
            </a:r>
            <a:r>
              <a:rPr lang="en-GB" sz="2400" dirty="0">
                <a:solidFill>
                  <a:schemeClr val="accent2">
                    <a:lumMod val="50000"/>
                  </a:schemeClr>
                </a:solidFill>
                <a:effectLst/>
                <a:latin typeface="+mn-lt"/>
                <a:ea typeface="Calibri" panose="020F0502020204030204" pitchFamily="34" charset="0"/>
                <a:cs typeface="Times New Roman" panose="02020603050405020304" pitchFamily="18" charset="0"/>
              </a:rPr>
              <a:t>ALL capital letters </a:t>
            </a:r>
            <a:r>
              <a:rPr lang="en-GB" sz="2400" dirty="0">
                <a:effectLst/>
                <a:latin typeface="+mn-lt"/>
                <a:ea typeface="Calibri" panose="020F0502020204030204" pitchFamily="34" charset="0"/>
                <a:cs typeface="Times New Roman" panose="02020603050405020304" pitchFamily="18" charset="0"/>
              </a:rPr>
              <a:t>to emphasize or highlight your message. This is considered to be </a:t>
            </a:r>
            <a:r>
              <a:rPr lang="en-GB" sz="2400" dirty="0">
                <a:solidFill>
                  <a:schemeClr val="accent2">
                    <a:lumMod val="50000"/>
                  </a:schemeClr>
                </a:solidFill>
                <a:effectLst/>
                <a:latin typeface="+mn-lt"/>
                <a:ea typeface="Calibri" panose="020F0502020204030204" pitchFamily="34" charset="0"/>
                <a:cs typeface="Times New Roman" panose="02020603050405020304" pitchFamily="18" charset="0"/>
              </a:rPr>
              <a:t>rude</a:t>
            </a:r>
            <a:r>
              <a:rPr lang="en-GB" sz="2400" dirty="0">
                <a:effectLst/>
                <a:latin typeface="+mn-lt"/>
                <a:ea typeface="Calibri" panose="020F0502020204030204" pitchFamily="34" charset="0"/>
                <a:cs typeface="Times New Roman" panose="02020603050405020304" pitchFamily="18" charset="0"/>
              </a:rPr>
              <a:t>, and can be interpreted as </a:t>
            </a:r>
            <a:r>
              <a:rPr lang="en-GB" sz="2400" dirty="0">
                <a:solidFill>
                  <a:schemeClr val="accent2">
                    <a:lumMod val="50000"/>
                  </a:schemeClr>
                </a:solidFill>
                <a:effectLst/>
                <a:latin typeface="+mn-lt"/>
                <a:ea typeface="Calibri" panose="020F0502020204030204" pitchFamily="34" charset="0"/>
                <a:cs typeface="Times New Roman" panose="02020603050405020304" pitchFamily="18" charset="0"/>
              </a:rPr>
              <a:t>shouting</a:t>
            </a:r>
            <a:r>
              <a:rPr lang="en-GB" sz="2400" dirty="0">
                <a:effectLst/>
                <a:latin typeface="+mn-lt"/>
                <a:ea typeface="Calibri" panose="020F0502020204030204" pitchFamily="34" charset="0"/>
                <a:cs typeface="Times New Roman" panose="02020603050405020304" pitchFamily="18" charset="0"/>
              </a:rPr>
              <a:t> at someone in terms of email etiquette. </a:t>
            </a:r>
          </a:p>
          <a:p>
            <a:pPr>
              <a:buNone/>
            </a:pPr>
            <a:endParaRPr lang="en-GB" sz="2400" dirty="0">
              <a:effectLst/>
              <a:latin typeface="+mn-lt"/>
              <a:ea typeface="Calibri" panose="020F0502020204030204" pitchFamily="34" charset="0"/>
              <a:cs typeface="Times New Roman" panose="02020603050405020304" pitchFamily="18" charset="0"/>
            </a:endParaRPr>
          </a:p>
          <a:p>
            <a:pPr>
              <a:buNone/>
            </a:pPr>
            <a:r>
              <a:rPr lang="en-GB" sz="2400" dirty="0">
                <a:effectLst/>
                <a:latin typeface="+mn-lt"/>
                <a:ea typeface="Calibri" panose="020F0502020204030204" pitchFamily="34" charset="0"/>
                <a:cs typeface="Times New Roman" panose="02020603050405020304" pitchFamily="18" charset="0"/>
              </a:rPr>
              <a:t>One of the biggest mistakes is overusing capital letters throughout the subject line. This can make your email appear </a:t>
            </a:r>
            <a:r>
              <a:rPr lang="en-GB" sz="2400" dirty="0">
                <a:solidFill>
                  <a:schemeClr val="accent2">
                    <a:lumMod val="50000"/>
                  </a:schemeClr>
                </a:solidFill>
                <a:effectLst/>
                <a:latin typeface="+mn-lt"/>
                <a:ea typeface="Calibri" panose="020F0502020204030204" pitchFamily="34" charset="0"/>
                <a:cs typeface="Times New Roman" panose="02020603050405020304" pitchFamily="18" charset="0"/>
              </a:rPr>
              <a:t>spammy</a:t>
            </a:r>
            <a:r>
              <a:rPr lang="en-GB" sz="2400" dirty="0">
                <a:effectLst/>
                <a:latin typeface="+mn-lt"/>
                <a:ea typeface="Calibri" panose="020F0502020204030204" pitchFamily="34" charset="0"/>
                <a:cs typeface="Times New Roman" panose="02020603050405020304" pitchFamily="18" charset="0"/>
              </a:rPr>
              <a:t> and </a:t>
            </a:r>
            <a:r>
              <a:rPr lang="en-GB" sz="2400" dirty="0">
                <a:solidFill>
                  <a:schemeClr val="accent2">
                    <a:lumMod val="50000"/>
                  </a:schemeClr>
                </a:solidFill>
                <a:effectLst/>
                <a:latin typeface="+mn-lt"/>
                <a:ea typeface="Calibri" panose="020F0502020204030204" pitchFamily="34" charset="0"/>
                <a:cs typeface="Times New Roman" panose="02020603050405020304" pitchFamily="18" charset="0"/>
              </a:rPr>
              <a:t>unprofessional</a:t>
            </a:r>
            <a:r>
              <a:rPr lang="en-GB" sz="2400" dirty="0">
                <a:effectLst/>
                <a:latin typeface="+mn-lt"/>
                <a:ea typeface="Calibri" panose="020F0502020204030204" pitchFamily="34" charset="0"/>
                <a:cs typeface="Times New Roman" panose="02020603050405020304" pitchFamily="18" charset="0"/>
              </a:rPr>
              <a:t>. Instead, use capitalization strategically and sparingly to enhance key words and phrases.</a:t>
            </a:r>
            <a:endParaRPr lang="en-GB" sz="2400" dirty="0">
              <a:latin typeface="+mn-l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718412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 Box 4">
            <a:extLst>
              <a:ext uri="{FF2B5EF4-FFF2-40B4-BE49-F238E27FC236}">
                <a16:creationId xmlns:a16="http://schemas.microsoft.com/office/drawing/2014/main" id="{3E989AB5-9141-17BE-7BDD-823C69EC901F}"/>
              </a:ext>
            </a:extLst>
          </p:cNvPr>
          <p:cNvSpPr txBox="1">
            <a:spLocks noChangeArrowheads="1"/>
          </p:cNvSpPr>
          <p:nvPr/>
        </p:nvSpPr>
        <p:spPr bwMode="auto">
          <a:xfrm>
            <a:off x="755576" y="548680"/>
            <a:ext cx="7920038" cy="6496971"/>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nSpc>
                <a:spcPct val="107000"/>
              </a:lnSpc>
              <a:spcAft>
                <a:spcPts val="800"/>
              </a:spcAft>
              <a:buNone/>
            </a:pPr>
            <a:r>
              <a:rPr lang="en-GB" sz="3600" b="1" dirty="0">
                <a:solidFill>
                  <a:schemeClr val="accent2">
                    <a:lumMod val="50000"/>
                  </a:schemeClr>
                </a:solidFill>
                <a:effectLst/>
                <a:latin typeface="+mn-lt"/>
                <a:ea typeface="Calibri" panose="020F0502020204030204" pitchFamily="34" charset="0"/>
                <a:cs typeface="Times New Roman" panose="02020603050405020304" pitchFamily="18" charset="0"/>
              </a:rPr>
              <a:t>Capital, italic, bold …</a:t>
            </a:r>
            <a:endParaRPr lang="en-GB" sz="2000" dirty="0">
              <a:solidFill>
                <a:srgbClr val="202122"/>
              </a:solidFill>
              <a:effectLst/>
              <a:latin typeface="+mn-lt"/>
              <a:ea typeface="Calibri" panose="020F0502020204030204" pitchFamily="34" charset="0"/>
            </a:endParaRPr>
          </a:p>
          <a:p>
            <a:pPr>
              <a:spcBef>
                <a:spcPts val="600"/>
              </a:spcBef>
              <a:spcAft>
                <a:spcPts val="1200"/>
              </a:spcAft>
              <a:buNone/>
            </a:pPr>
            <a:r>
              <a:rPr lang="en-GB" sz="2000" dirty="0">
                <a:solidFill>
                  <a:schemeClr val="accent2">
                    <a:lumMod val="50000"/>
                  </a:schemeClr>
                </a:solidFill>
                <a:effectLst/>
                <a:latin typeface="+mn-lt"/>
                <a:ea typeface="Times New Roman" panose="02020603050405020304" pitchFamily="18" charset="0"/>
                <a:cs typeface="Times New Roman" panose="02020603050405020304" pitchFamily="18" charset="0"/>
              </a:rPr>
              <a:t>Italic type </a:t>
            </a:r>
            <a:r>
              <a:rPr lang="en-GB" sz="2000" dirty="0">
                <a:solidFill>
                  <a:srgbClr val="202122"/>
                </a:solidFill>
                <a:effectLst/>
                <a:latin typeface="+mn-lt"/>
                <a:ea typeface="Times New Roman" panose="02020603050405020304" pitchFamily="18" charset="0"/>
                <a:cs typeface="Times New Roman" panose="02020603050405020304" pitchFamily="18" charset="0"/>
              </a:rPr>
              <a:t>was first used by</a:t>
            </a:r>
            <a:r>
              <a:rPr lang="en-GB" sz="2000" dirty="0">
                <a:effectLst/>
                <a:latin typeface="+mn-lt"/>
                <a:ea typeface="Times New Roman" panose="02020603050405020304" pitchFamily="18" charset="0"/>
                <a:cs typeface="Times New Roman" panose="02020603050405020304" pitchFamily="18" charset="0"/>
              </a:rPr>
              <a:t> Aldus Manutius and his press in </a:t>
            </a:r>
            <a:r>
              <a:rPr lang="en-GB" sz="2000" dirty="0">
                <a:solidFill>
                  <a:schemeClr val="accent2">
                    <a:lumMod val="50000"/>
                  </a:schemeClr>
                </a:solidFill>
                <a:effectLst/>
                <a:latin typeface="+mn-lt"/>
                <a:ea typeface="Times New Roman" panose="02020603050405020304" pitchFamily="18" charset="0"/>
                <a:cs typeface="Times New Roman" panose="02020603050405020304" pitchFamily="18" charset="0"/>
              </a:rPr>
              <a:t>Venice in 1500</a:t>
            </a:r>
            <a:r>
              <a:rPr lang="en-GB" sz="2000" dirty="0">
                <a:effectLst/>
                <a:latin typeface="+mn-lt"/>
                <a:ea typeface="Times New Roman" panose="02020603050405020304" pitchFamily="18" charset="0"/>
                <a:cs typeface="Times New Roman" panose="02020603050405020304" pitchFamily="18" charset="0"/>
              </a:rPr>
              <a:t>.</a:t>
            </a:r>
            <a:r>
              <a:rPr lang="en-GB" sz="2000" dirty="0">
                <a:latin typeface="+mn-lt"/>
                <a:ea typeface="Times New Roman" panose="02020603050405020304" pitchFamily="18" charset="0"/>
                <a:cs typeface="Times New Roman" panose="02020603050405020304" pitchFamily="18" charset="0"/>
              </a:rPr>
              <a:t>  </a:t>
            </a:r>
            <a:r>
              <a:rPr lang="en-GB" sz="2000" dirty="0">
                <a:effectLst/>
                <a:latin typeface="+mn-lt"/>
                <a:ea typeface="Times New Roman" panose="02020603050405020304" pitchFamily="18" charset="0"/>
                <a:cs typeface="Times New Roman" panose="02020603050405020304" pitchFamily="18" charset="0"/>
              </a:rPr>
              <a:t>Manutius intended his italic type to be used not for emphasis but for the text of small, easily carried editions of popular books (often poetry), replicating the style of handwritten manuscripts of the period. </a:t>
            </a:r>
            <a:endParaRPr lang="en-GB" sz="2000" dirty="0">
              <a:effectLst/>
              <a:latin typeface="+mn-lt"/>
              <a:ea typeface="Calibri" panose="020F0502020204030204" pitchFamily="34" charset="0"/>
              <a:cs typeface="Times New Roman" panose="02020603050405020304" pitchFamily="18" charset="0"/>
            </a:endParaRPr>
          </a:p>
          <a:p>
            <a:pPr>
              <a:buNone/>
            </a:pPr>
            <a:r>
              <a:rPr lang="en-GB" sz="2000" dirty="0">
                <a:effectLst/>
                <a:latin typeface="+mn-lt"/>
                <a:ea typeface="Calibri" panose="020F0502020204030204" pitchFamily="34" charset="0"/>
                <a:cs typeface="Times New Roman" panose="02020603050405020304" pitchFamily="18" charset="0"/>
              </a:rPr>
              <a:t>The modern Latin-alphabet system of fonts appearing in two standard weights, with the styles being regular (or "Roman"), italic, bold and bold italic is a relatively recent development, dating to the early twentieth century. Modern "Roman" type was developed around the 1470s, while italic type was developed around 1500 and was commonly used for emphasis by the early 17th century. </a:t>
            </a:r>
            <a:r>
              <a:rPr lang="en-GB" sz="2000" dirty="0">
                <a:solidFill>
                  <a:schemeClr val="accent2">
                    <a:lumMod val="50000"/>
                  </a:schemeClr>
                </a:solidFill>
                <a:effectLst/>
                <a:latin typeface="+mn-lt"/>
                <a:ea typeface="Calibri" panose="020F0502020204030204" pitchFamily="34" charset="0"/>
                <a:cs typeface="Times New Roman" panose="02020603050405020304" pitchFamily="18" charset="0"/>
              </a:rPr>
              <a:t>Bold type did not arrive until the nineteenth century</a:t>
            </a:r>
            <a:r>
              <a:rPr lang="en-GB" sz="2000" dirty="0">
                <a:effectLst/>
                <a:latin typeface="+mn-lt"/>
                <a:ea typeface="Calibri" panose="020F0502020204030204" pitchFamily="34" charset="0"/>
                <a:cs typeface="Times New Roman" panose="02020603050405020304" pitchFamily="18" charset="0"/>
              </a:rPr>
              <a:t>, and at first fonts did not have matching bold weights; instead a generic bold, sometimes a Clarendon or other kind of slab-serif</a:t>
            </a:r>
            <a:r>
              <a:rPr lang="en-GB" sz="2000" dirty="0">
                <a:solidFill>
                  <a:srgbClr val="202122"/>
                </a:solidFill>
                <a:effectLst/>
                <a:latin typeface="+mn-lt"/>
                <a:ea typeface="Calibri" panose="020F0502020204030204" pitchFamily="34" charset="0"/>
                <a:cs typeface="Times New Roman" panose="02020603050405020304" pitchFamily="18" charset="0"/>
              </a:rPr>
              <a:t>, would be swapped in. </a:t>
            </a:r>
            <a:endParaRPr lang="en-GB" sz="2000" dirty="0">
              <a:effectLst/>
              <a:latin typeface="+mn-lt"/>
              <a:ea typeface="Calibri" panose="020F0502020204030204" pitchFamily="34" charset="0"/>
              <a:cs typeface="Times New Roman" panose="02020603050405020304" pitchFamily="18" charset="0"/>
            </a:endParaRPr>
          </a:p>
          <a:p>
            <a:pPr>
              <a:buNone/>
            </a:pPr>
            <a:endParaRPr lang="en-GB" sz="1800" i="1" dirty="0">
              <a:solidFill>
                <a:schemeClr val="accent2">
                  <a:lumMod val="50000"/>
                </a:schemeClr>
              </a:solidFill>
              <a:effectLst/>
              <a:latin typeface="+mn-lt"/>
              <a:ea typeface="Calibri" panose="020F0502020204030204" pitchFamily="34" charset="0"/>
              <a:cs typeface="Times New Roman" panose="02020603050405020304" pitchFamily="18" charset="0"/>
            </a:endParaRPr>
          </a:p>
          <a:p>
            <a:pPr>
              <a:buNone/>
            </a:pPr>
            <a:r>
              <a:rPr lang="en-GB" sz="1800" i="1" kern="1800" dirty="0">
                <a:solidFill>
                  <a:schemeClr val="accent2">
                    <a:lumMod val="50000"/>
                  </a:schemeClr>
                </a:solidFill>
                <a:effectLst/>
                <a:latin typeface="+mn-lt"/>
                <a:ea typeface="Times New Roman" panose="02020603050405020304" pitchFamily="18" charset="0"/>
                <a:cs typeface="Times New Roman" panose="02020603050405020304" pitchFamily="18" charset="0"/>
              </a:rPr>
              <a:t>https://</a:t>
            </a:r>
            <a:r>
              <a:rPr lang="en-GB" sz="1800" i="1" kern="1800" dirty="0" err="1">
                <a:solidFill>
                  <a:schemeClr val="accent2">
                    <a:lumMod val="50000"/>
                  </a:schemeClr>
                </a:solidFill>
                <a:effectLst/>
                <a:latin typeface="+mn-lt"/>
                <a:ea typeface="Times New Roman" panose="02020603050405020304" pitchFamily="18" charset="0"/>
                <a:cs typeface="Times New Roman" panose="02020603050405020304" pitchFamily="18" charset="0"/>
              </a:rPr>
              <a:t>en.wikipedia.org</a:t>
            </a:r>
            <a:r>
              <a:rPr lang="en-GB" sz="1800" i="1" kern="1800" dirty="0">
                <a:solidFill>
                  <a:schemeClr val="accent2">
                    <a:lumMod val="50000"/>
                  </a:schemeClr>
                </a:solidFill>
                <a:effectLst/>
                <a:latin typeface="+mn-lt"/>
                <a:ea typeface="Times New Roman" panose="02020603050405020304" pitchFamily="18" charset="0"/>
                <a:cs typeface="Times New Roman" panose="02020603050405020304" pitchFamily="18" charset="0"/>
              </a:rPr>
              <a:t>/wiki/Emphasis_(typography)</a:t>
            </a:r>
            <a:endParaRPr lang="en-GB" sz="1800" i="1" dirty="0">
              <a:solidFill>
                <a:schemeClr val="accent2">
                  <a:lumMod val="50000"/>
                </a:schemeClr>
              </a:solidFill>
              <a:effectLst/>
              <a:latin typeface="+mn-lt"/>
              <a:ea typeface="Calibri" panose="020F0502020204030204" pitchFamily="34" charset="0"/>
              <a:cs typeface="Times New Roman" panose="02020603050405020304" pitchFamily="18" charset="0"/>
            </a:endParaRPr>
          </a:p>
          <a:p>
            <a:pPr>
              <a:buNone/>
            </a:pPr>
            <a:r>
              <a:rPr lang="en-GB" sz="1800" i="1" kern="1800" dirty="0">
                <a:solidFill>
                  <a:schemeClr val="accent2">
                    <a:lumMod val="50000"/>
                  </a:schemeClr>
                </a:solidFill>
                <a:effectLst/>
                <a:latin typeface="+mn-lt"/>
                <a:ea typeface="Times New Roman" panose="02020603050405020304" pitchFamily="18" charset="0"/>
                <a:cs typeface="Times New Roman" panose="02020603050405020304" pitchFamily="18" charset="0"/>
              </a:rPr>
              <a:t>https://</a:t>
            </a:r>
            <a:r>
              <a:rPr lang="en-GB" sz="1800" i="1" kern="1800" dirty="0" err="1">
                <a:solidFill>
                  <a:schemeClr val="accent2">
                    <a:lumMod val="50000"/>
                  </a:schemeClr>
                </a:solidFill>
                <a:effectLst/>
                <a:latin typeface="+mn-lt"/>
                <a:ea typeface="Times New Roman" panose="02020603050405020304" pitchFamily="18" charset="0"/>
                <a:cs typeface="Times New Roman" panose="02020603050405020304" pitchFamily="18" charset="0"/>
              </a:rPr>
              <a:t>en.wikipedia.org</a:t>
            </a:r>
            <a:r>
              <a:rPr lang="en-GB" sz="1800" i="1" kern="1800" dirty="0">
                <a:solidFill>
                  <a:schemeClr val="accent2">
                    <a:lumMod val="50000"/>
                  </a:schemeClr>
                </a:solidFill>
                <a:effectLst/>
                <a:latin typeface="+mn-lt"/>
                <a:ea typeface="Times New Roman" panose="02020603050405020304" pitchFamily="18" charset="0"/>
                <a:cs typeface="Times New Roman" panose="02020603050405020304" pitchFamily="18" charset="0"/>
              </a:rPr>
              <a:t>/wiki/</a:t>
            </a:r>
            <a:r>
              <a:rPr lang="en-GB" sz="1800" i="1" kern="1800" dirty="0" err="1">
                <a:solidFill>
                  <a:schemeClr val="accent2">
                    <a:lumMod val="50000"/>
                  </a:schemeClr>
                </a:solidFill>
                <a:effectLst/>
                <a:latin typeface="+mn-lt"/>
                <a:ea typeface="Times New Roman" panose="02020603050405020304" pitchFamily="18" charset="0"/>
                <a:cs typeface="Times New Roman" panose="02020603050405020304" pitchFamily="18" charset="0"/>
              </a:rPr>
              <a:t>Italic_type</a:t>
            </a:r>
            <a:r>
              <a:rPr lang="en-GB" sz="1800" i="1" dirty="0">
                <a:solidFill>
                  <a:schemeClr val="accent2">
                    <a:lumMod val="50000"/>
                  </a:schemeClr>
                </a:solidFill>
                <a:effectLst/>
                <a:latin typeface="+mn-lt"/>
              </a:rPr>
              <a:t> </a:t>
            </a:r>
            <a:r>
              <a:rPr lang="en-GB" sz="1800" i="1" dirty="0">
                <a:solidFill>
                  <a:schemeClr val="accent2">
                    <a:lumMod val="50000"/>
                  </a:schemeClr>
                </a:solidFill>
                <a:effectLst/>
                <a:latin typeface="+mn-lt"/>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25003478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 Box 4">
            <a:extLst>
              <a:ext uri="{FF2B5EF4-FFF2-40B4-BE49-F238E27FC236}">
                <a16:creationId xmlns:a16="http://schemas.microsoft.com/office/drawing/2014/main" id="{3E989AB5-9141-17BE-7BDD-823C69EC901F}"/>
              </a:ext>
            </a:extLst>
          </p:cNvPr>
          <p:cNvSpPr txBox="1">
            <a:spLocks noChangeArrowheads="1"/>
          </p:cNvSpPr>
          <p:nvPr/>
        </p:nvSpPr>
        <p:spPr bwMode="auto">
          <a:xfrm>
            <a:off x="755576" y="548680"/>
            <a:ext cx="7920038" cy="5172570"/>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buSzPts val="1000"/>
              <a:buNone/>
              <a:tabLst>
                <a:tab pos="457200" algn="l"/>
              </a:tabLst>
            </a:pPr>
            <a:r>
              <a:rPr lang="en-GB" sz="3600" b="1" dirty="0">
                <a:solidFill>
                  <a:schemeClr val="accent2">
                    <a:lumMod val="50000"/>
                  </a:schemeClr>
                </a:solidFill>
                <a:latin typeface="+mn-lt"/>
                <a:ea typeface="Calibri" panose="020F0502020204030204" pitchFamily="34" charset="0"/>
                <a:cs typeface="Times New Roman" panose="02020603050405020304" pitchFamily="18" charset="0"/>
              </a:rPr>
              <a:t>CAPITALS and other cases</a:t>
            </a:r>
            <a:endParaRPr lang="en-GB" sz="3600" b="1" kern="1800" dirty="0">
              <a:solidFill>
                <a:schemeClr val="accent2">
                  <a:lumMod val="50000"/>
                </a:schemeClr>
              </a:solidFill>
              <a:effectLst/>
              <a:latin typeface="+mn-lt"/>
              <a:ea typeface="Times New Roman" panose="02020603050405020304" pitchFamily="18" charset="0"/>
              <a:cs typeface="Times New Roman" panose="02020603050405020304" pitchFamily="18" charset="0"/>
            </a:endParaRPr>
          </a:p>
          <a:p>
            <a:pPr fontAlgn="base">
              <a:lnSpc>
                <a:spcPct val="107000"/>
              </a:lnSpc>
              <a:spcAft>
                <a:spcPts val="800"/>
              </a:spcAft>
              <a:buNone/>
            </a:pPr>
            <a:r>
              <a:rPr lang="en-GB" sz="2400" b="1" dirty="0">
                <a:solidFill>
                  <a:schemeClr val="accent2">
                    <a:lumMod val="50000"/>
                  </a:schemeClr>
                </a:solidFill>
                <a:effectLst/>
                <a:latin typeface="Arial" panose="020B0604020202020204" pitchFamily="34" charset="0"/>
                <a:ea typeface="Calibri" panose="020F0502020204030204" pitchFamily="34" charset="0"/>
              </a:rPr>
              <a:t>Letter case</a:t>
            </a:r>
            <a:r>
              <a:rPr lang="en-GB" sz="2400" dirty="0">
                <a:solidFill>
                  <a:schemeClr val="accent2">
                    <a:lumMod val="50000"/>
                  </a:schemeClr>
                </a:solidFill>
                <a:effectLst/>
                <a:latin typeface="Arial" panose="020B0604020202020204" pitchFamily="34" charset="0"/>
                <a:ea typeface="Calibri" panose="020F0502020204030204" pitchFamily="34" charset="0"/>
              </a:rPr>
              <a:t> </a:t>
            </a:r>
            <a:r>
              <a:rPr lang="en-GB" sz="2400" dirty="0">
                <a:solidFill>
                  <a:srgbClr val="202122"/>
                </a:solidFill>
                <a:effectLst/>
                <a:latin typeface="Arial" panose="020B0604020202020204" pitchFamily="34" charset="0"/>
                <a:ea typeface="Calibri" panose="020F0502020204030204" pitchFamily="34" charset="0"/>
              </a:rPr>
              <a:t>is the distinction between the letters that are in larger </a:t>
            </a:r>
            <a:r>
              <a:rPr lang="en-GB" sz="2400" b="1" dirty="0">
                <a:solidFill>
                  <a:schemeClr val="accent2">
                    <a:lumMod val="50000"/>
                  </a:schemeClr>
                </a:solidFill>
                <a:effectLst/>
                <a:latin typeface="Arial" panose="020B0604020202020204" pitchFamily="34" charset="0"/>
                <a:ea typeface="Calibri" panose="020F0502020204030204" pitchFamily="34" charset="0"/>
              </a:rPr>
              <a:t>uppercase</a:t>
            </a:r>
            <a:r>
              <a:rPr lang="en-GB" sz="2400" dirty="0">
                <a:solidFill>
                  <a:srgbClr val="202122"/>
                </a:solidFill>
                <a:effectLst/>
                <a:latin typeface="Arial" panose="020B0604020202020204" pitchFamily="34" charset="0"/>
                <a:ea typeface="Calibri" panose="020F0502020204030204" pitchFamily="34" charset="0"/>
              </a:rPr>
              <a:t> or </a:t>
            </a:r>
            <a:r>
              <a:rPr lang="en-GB" sz="2400" b="1" dirty="0">
                <a:solidFill>
                  <a:schemeClr val="accent2">
                    <a:lumMod val="50000"/>
                  </a:schemeClr>
                </a:solidFill>
                <a:effectLst/>
                <a:latin typeface="Arial" panose="020B0604020202020204" pitchFamily="34" charset="0"/>
                <a:ea typeface="Calibri" panose="020F0502020204030204" pitchFamily="34" charset="0"/>
              </a:rPr>
              <a:t>capitals</a:t>
            </a:r>
            <a:r>
              <a:rPr lang="en-GB" sz="2400" dirty="0">
                <a:solidFill>
                  <a:srgbClr val="202122"/>
                </a:solidFill>
                <a:effectLst/>
                <a:latin typeface="Arial" panose="020B0604020202020204" pitchFamily="34" charset="0"/>
                <a:ea typeface="Calibri" panose="020F0502020204030204" pitchFamily="34" charset="0"/>
              </a:rPr>
              <a:t> (more formally </a:t>
            </a:r>
            <a:r>
              <a:rPr lang="en-GB" sz="2400" i="1" dirty="0">
                <a:solidFill>
                  <a:schemeClr val="accent2">
                    <a:lumMod val="50000"/>
                  </a:schemeClr>
                </a:solidFill>
                <a:effectLst/>
                <a:latin typeface="Arial" panose="020B0604020202020204" pitchFamily="34" charset="0"/>
                <a:ea typeface="Calibri" panose="020F0502020204030204" pitchFamily="34" charset="0"/>
              </a:rPr>
              <a:t>majuscule</a:t>
            </a:r>
            <a:r>
              <a:rPr lang="en-GB" sz="2400" dirty="0">
                <a:solidFill>
                  <a:srgbClr val="202122"/>
                </a:solidFill>
                <a:effectLst/>
                <a:latin typeface="Arial" panose="020B0604020202020204" pitchFamily="34" charset="0"/>
                <a:ea typeface="Calibri" panose="020F0502020204030204" pitchFamily="34" charset="0"/>
              </a:rPr>
              <a:t>) and smaller </a:t>
            </a:r>
            <a:r>
              <a:rPr lang="en-GB" sz="2400" b="1" dirty="0">
                <a:solidFill>
                  <a:schemeClr val="accent2">
                    <a:lumMod val="50000"/>
                  </a:schemeClr>
                </a:solidFill>
                <a:effectLst/>
                <a:latin typeface="Arial" panose="020B0604020202020204" pitchFamily="34" charset="0"/>
                <a:ea typeface="Calibri" panose="020F0502020204030204" pitchFamily="34" charset="0"/>
              </a:rPr>
              <a:t>lowercase</a:t>
            </a:r>
            <a:r>
              <a:rPr lang="en-GB" sz="2400" b="1" dirty="0">
                <a:solidFill>
                  <a:srgbClr val="202122"/>
                </a:solidFill>
                <a:effectLst/>
                <a:latin typeface="Arial" panose="020B0604020202020204" pitchFamily="34" charset="0"/>
                <a:ea typeface="Calibri" panose="020F0502020204030204" pitchFamily="34" charset="0"/>
              </a:rPr>
              <a:t> </a:t>
            </a:r>
            <a:r>
              <a:rPr lang="en-GB" sz="2400" dirty="0">
                <a:solidFill>
                  <a:srgbClr val="202122"/>
                </a:solidFill>
                <a:effectLst/>
                <a:latin typeface="Arial" panose="020B0604020202020204" pitchFamily="34" charset="0"/>
                <a:ea typeface="Calibri" panose="020F0502020204030204" pitchFamily="34" charset="0"/>
              </a:rPr>
              <a:t>(more formally </a:t>
            </a:r>
            <a:r>
              <a:rPr lang="en-GB" sz="2400" i="1" dirty="0">
                <a:solidFill>
                  <a:schemeClr val="accent2">
                    <a:lumMod val="50000"/>
                  </a:schemeClr>
                </a:solidFill>
                <a:effectLst/>
                <a:latin typeface="Arial" panose="020B0604020202020204" pitchFamily="34" charset="0"/>
                <a:ea typeface="Calibri" panose="020F0502020204030204" pitchFamily="34" charset="0"/>
              </a:rPr>
              <a:t>minuscule</a:t>
            </a:r>
            <a:r>
              <a:rPr lang="en-GB" sz="2400" dirty="0">
                <a:solidFill>
                  <a:srgbClr val="202122"/>
                </a:solidFill>
                <a:effectLst/>
                <a:latin typeface="Arial" panose="020B0604020202020204" pitchFamily="34" charset="0"/>
                <a:ea typeface="Calibri" panose="020F0502020204030204" pitchFamily="34" charset="0"/>
              </a:rPr>
              <a:t>) in the written representation of certain languages. </a:t>
            </a:r>
            <a:endParaRPr lang="en-GB" sz="1800" b="1" kern="1800" dirty="0">
              <a:solidFill>
                <a:srgbClr val="202122"/>
              </a:solidFill>
              <a:ea typeface="Times New Roman" panose="02020603050405020304" pitchFamily="18" charset="0"/>
              <a:cs typeface="Times New Roman" panose="02020603050405020304" pitchFamily="18" charset="0"/>
            </a:endParaRPr>
          </a:p>
          <a:p>
            <a:pPr fontAlgn="base">
              <a:lnSpc>
                <a:spcPct val="107000"/>
              </a:lnSpc>
              <a:spcAft>
                <a:spcPts val="800"/>
              </a:spcAft>
              <a:buNone/>
            </a:pPr>
            <a:r>
              <a:rPr lang="en-GB" sz="2400" i="1" kern="1800" dirty="0">
                <a:solidFill>
                  <a:schemeClr val="accent2">
                    <a:lumMod val="50000"/>
                  </a:schemeClr>
                </a:solidFill>
                <a:effectLst/>
                <a:latin typeface="+mn-lt"/>
                <a:ea typeface="Times New Roman" panose="02020603050405020304" pitchFamily="18" charset="0"/>
                <a:cs typeface="Times New Roman" panose="02020603050405020304" pitchFamily="18" charset="0"/>
              </a:rPr>
              <a:t>https://</a:t>
            </a:r>
            <a:r>
              <a:rPr lang="en-GB" sz="2400" i="1" kern="1800" dirty="0" err="1">
                <a:solidFill>
                  <a:schemeClr val="accent2">
                    <a:lumMod val="50000"/>
                  </a:schemeClr>
                </a:solidFill>
                <a:effectLst/>
                <a:latin typeface="+mn-lt"/>
                <a:ea typeface="Times New Roman" panose="02020603050405020304" pitchFamily="18" charset="0"/>
                <a:cs typeface="Times New Roman" panose="02020603050405020304" pitchFamily="18" charset="0"/>
              </a:rPr>
              <a:t>en.wikipedia.org</a:t>
            </a:r>
            <a:r>
              <a:rPr lang="en-GB" sz="2400" i="1" kern="1800" dirty="0">
                <a:solidFill>
                  <a:schemeClr val="accent2">
                    <a:lumMod val="50000"/>
                  </a:schemeClr>
                </a:solidFill>
                <a:effectLst/>
                <a:latin typeface="+mn-lt"/>
                <a:ea typeface="Times New Roman" panose="02020603050405020304" pitchFamily="18" charset="0"/>
                <a:cs typeface="Times New Roman" panose="02020603050405020304" pitchFamily="18" charset="0"/>
              </a:rPr>
              <a:t>/wiki/</a:t>
            </a:r>
            <a:r>
              <a:rPr lang="en-GB" sz="2400" i="1" kern="1800" dirty="0" err="1">
                <a:solidFill>
                  <a:schemeClr val="accent2">
                    <a:lumMod val="50000"/>
                  </a:schemeClr>
                </a:solidFill>
                <a:effectLst/>
                <a:latin typeface="+mn-lt"/>
                <a:ea typeface="Times New Roman" panose="02020603050405020304" pitchFamily="18" charset="0"/>
                <a:cs typeface="Times New Roman" panose="02020603050405020304" pitchFamily="18" charset="0"/>
              </a:rPr>
              <a:t>Letter_case</a:t>
            </a:r>
            <a:r>
              <a:rPr lang="en-GB" sz="2400" i="1" dirty="0">
                <a:solidFill>
                  <a:schemeClr val="accent2">
                    <a:lumMod val="50000"/>
                  </a:schemeClr>
                </a:solidFill>
                <a:effectLst/>
                <a:latin typeface="+mn-lt"/>
              </a:rPr>
              <a:t> </a:t>
            </a:r>
          </a:p>
          <a:p>
            <a:pPr fontAlgn="base">
              <a:lnSpc>
                <a:spcPct val="107000"/>
              </a:lnSpc>
              <a:spcAft>
                <a:spcPts val="800"/>
              </a:spcAft>
              <a:buNone/>
            </a:pPr>
            <a:r>
              <a:rPr lang="en-GB" sz="2400" i="1" kern="1800" dirty="0">
                <a:solidFill>
                  <a:schemeClr val="accent2">
                    <a:lumMod val="50000"/>
                  </a:schemeClr>
                </a:solidFill>
                <a:effectLst/>
                <a:latin typeface="+mn-lt"/>
                <a:cs typeface="Times New Roman" panose="02020603050405020304" pitchFamily="18" charset="0"/>
              </a:rPr>
              <a:t>https://</a:t>
            </a:r>
            <a:r>
              <a:rPr lang="en-GB" sz="2400" i="1" kern="1800" dirty="0" err="1">
                <a:solidFill>
                  <a:schemeClr val="accent2">
                    <a:lumMod val="50000"/>
                  </a:schemeClr>
                </a:solidFill>
                <a:effectLst/>
                <a:latin typeface="+mn-lt"/>
                <a:cs typeface="Times New Roman" panose="02020603050405020304" pitchFamily="18" charset="0"/>
              </a:rPr>
              <a:t>en.wikipedia.org</a:t>
            </a:r>
            <a:r>
              <a:rPr lang="en-GB" sz="2400" i="1" kern="1800" dirty="0">
                <a:solidFill>
                  <a:schemeClr val="accent2">
                    <a:lumMod val="50000"/>
                  </a:schemeClr>
                </a:solidFill>
                <a:effectLst/>
                <a:latin typeface="+mn-lt"/>
                <a:cs typeface="Times New Roman" panose="02020603050405020304" pitchFamily="18" charset="0"/>
              </a:rPr>
              <a:t>/wiki/</a:t>
            </a:r>
            <a:r>
              <a:rPr lang="en-GB" sz="2400" i="1" kern="1800" dirty="0" err="1">
                <a:solidFill>
                  <a:schemeClr val="accent2">
                    <a:lumMod val="50000"/>
                  </a:schemeClr>
                </a:solidFill>
                <a:effectLst/>
                <a:latin typeface="+mn-lt"/>
                <a:cs typeface="Times New Roman" panose="02020603050405020304" pitchFamily="18" charset="0"/>
              </a:rPr>
              <a:t>Roman_cursive</a:t>
            </a:r>
            <a:endParaRPr lang="en-GB" sz="2400" i="1" kern="1800" dirty="0">
              <a:solidFill>
                <a:schemeClr val="accent2">
                  <a:lumMod val="50000"/>
                </a:schemeClr>
              </a:solidFill>
              <a:effectLst/>
              <a:latin typeface="+mn-lt"/>
              <a:cs typeface="Times New Roman" panose="02020603050405020304" pitchFamily="18" charset="0"/>
            </a:endParaRPr>
          </a:p>
          <a:p>
            <a:pPr fontAlgn="base">
              <a:lnSpc>
                <a:spcPct val="107000"/>
              </a:lnSpc>
              <a:spcAft>
                <a:spcPts val="800"/>
              </a:spcAft>
              <a:buNone/>
            </a:pPr>
            <a:r>
              <a:rPr lang="en-GB" sz="2400" i="1" dirty="0">
                <a:solidFill>
                  <a:schemeClr val="accent2">
                    <a:lumMod val="50000"/>
                  </a:schemeClr>
                </a:solidFill>
                <a:effectLst/>
                <a:latin typeface="+mn-lt"/>
                <a:ea typeface="Times New Roman" panose="02020603050405020304" pitchFamily="18" charset="0"/>
              </a:rPr>
              <a:t>https://</a:t>
            </a:r>
            <a:r>
              <a:rPr lang="en-GB" sz="2400" i="1" dirty="0" err="1">
                <a:solidFill>
                  <a:schemeClr val="accent2">
                    <a:lumMod val="50000"/>
                  </a:schemeClr>
                </a:solidFill>
                <a:effectLst/>
                <a:latin typeface="+mn-lt"/>
                <a:ea typeface="Times New Roman" panose="02020603050405020304" pitchFamily="18" charset="0"/>
              </a:rPr>
              <a:t>medium.com</a:t>
            </a:r>
            <a:r>
              <a:rPr lang="en-GB" sz="2400" i="1" dirty="0">
                <a:solidFill>
                  <a:schemeClr val="accent2">
                    <a:lumMod val="50000"/>
                  </a:schemeClr>
                </a:solidFill>
                <a:effectLst/>
                <a:latin typeface="+mn-lt"/>
                <a:ea typeface="Times New Roman" panose="02020603050405020304" pitchFamily="18" charset="0"/>
              </a:rPr>
              <a:t>/@</a:t>
            </a:r>
            <a:r>
              <a:rPr lang="en-GB" sz="2400" i="1" dirty="0" err="1">
                <a:solidFill>
                  <a:schemeClr val="accent2">
                    <a:lumMod val="50000"/>
                  </a:schemeClr>
                </a:solidFill>
                <a:effectLst/>
                <a:latin typeface="+mn-lt"/>
                <a:ea typeface="Times New Roman" panose="02020603050405020304" pitchFamily="18" charset="0"/>
              </a:rPr>
              <a:t>sonderlingpress</a:t>
            </a:r>
            <a:r>
              <a:rPr lang="en-GB" sz="2400" i="1" dirty="0">
                <a:solidFill>
                  <a:schemeClr val="accent2">
                    <a:lumMod val="50000"/>
                  </a:schemeClr>
                </a:solidFill>
                <a:effectLst/>
                <a:latin typeface="+mn-lt"/>
                <a:ea typeface="Times New Roman" panose="02020603050405020304" pitchFamily="18" charset="0"/>
              </a:rPr>
              <a:t>/why-do-we-have-uppercase-and-lowercase-letters-a-snarky-history-lesson-31e44cddd168</a:t>
            </a:r>
            <a:r>
              <a:rPr lang="en-GB" sz="2400" i="1" dirty="0">
                <a:solidFill>
                  <a:schemeClr val="accent2">
                    <a:lumMod val="50000"/>
                  </a:schemeClr>
                </a:solidFill>
                <a:effectLst/>
                <a:latin typeface="+mn-lt"/>
              </a:rPr>
              <a:t> </a:t>
            </a:r>
            <a:endParaRPr lang="en-GB" sz="2400" b="1" i="1" kern="1800" dirty="0">
              <a:solidFill>
                <a:schemeClr val="accent2">
                  <a:lumMod val="50000"/>
                </a:schemeClr>
              </a:solidFill>
              <a:latin typeface="+mn-l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940000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 Box 4">
            <a:extLst>
              <a:ext uri="{FF2B5EF4-FFF2-40B4-BE49-F238E27FC236}">
                <a16:creationId xmlns:a16="http://schemas.microsoft.com/office/drawing/2014/main" id="{3E989AB5-9141-17BE-7BDD-823C69EC901F}"/>
              </a:ext>
            </a:extLst>
          </p:cNvPr>
          <p:cNvSpPr txBox="1">
            <a:spLocks noChangeArrowheads="1"/>
          </p:cNvSpPr>
          <p:nvPr/>
        </p:nvSpPr>
        <p:spPr bwMode="auto">
          <a:xfrm>
            <a:off x="755576" y="548680"/>
            <a:ext cx="7920038" cy="5158143"/>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nSpc>
                <a:spcPct val="107000"/>
              </a:lnSpc>
              <a:spcAft>
                <a:spcPts val="800"/>
              </a:spcAft>
              <a:buNone/>
            </a:pPr>
            <a:r>
              <a:rPr lang="en-GB" sz="3600" b="1" dirty="0">
                <a:solidFill>
                  <a:schemeClr val="accent2">
                    <a:lumMod val="50000"/>
                  </a:schemeClr>
                </a:solidFill>
                <a:effectLst/>
                <a:latin typeface="+mn-lt"/>
                <a:ea typeface="Calibri" panose="020F0502020204030204" pitchFamily="34" charset="0"/>
                <a:cs typeface="Times New Roman" panose="02020603050405020304" pitchFamily="18" charset="0"/>
              </a:rPr>
              <a:t>Capital, italic, bold …</a:t>
            </a:r>
          </a:p>
          <a:p>
            <a:pPr>
              <a:buNone/>
            </a:pPr>
            <a:endParaRPr lang="en-GB" sz="2000" dirty="0">
              <a:solidFill>
                <a:srgbClr val="202122"/>
              </a:solidFill>
              <a:effectLst/>
              <a:latin typeface="+mn-lt"/>
              <a:ea typeface="Calibri" panose="020F0502020204030204" pitchFamily="34" charset="0"/>
            </a:endParaRPr>
          </a:p>
          <a:p>
            <a:pPr>
              <a:buNone/>
            </a:pPr>
            <a:endParaRPr lang="en-GB" sz="2000" dirty="0">
              <a:solidFill>
                <a:srgbClr val="202122"/>
              </a:solidFill>
              <a:latin typeface="+mn-lt"/>
              <a:ea typeface="Calibri" panose="020F0502020204030204" pitchFamily="34" charset="0"/>
            </a:endParaRPr>
          </a:p>
          <a:p>
            <a:pPr>
              <a:buNone/>
            </a:pPr>
            <a:endParaRPr lang="en-GB" sz="2000" dirty="0">
              <a:solidFill>
                <a:srgbClr val="202122"/>
              </a:solidFill>
              <a:effectLst/>
              <a:latin typeface="+mn-lt"/>
              <a:ea typeface="Calibri" panose="020F0502020204030204" pitchFamily="34" charset="0"/>
            </a:endParaRPr>
          </a:p>
          <a:p>
            <a:pPr>
              <a:buNone/>
            </a:pPr>
            <a:endParaRPr lang="en-GB" sz="2000" dirty="0">
              <a:solidFill>
                <a:srgbClr val="202122"/>
              </a:solidFill>
              <a:latin typeface="+mn-lt"/>
              <a:ea typeface="Calibri" panose="020F0502020204030204" pitchFamily="34" charset="0"/>
            </a:endParaRPr>
          </a:p>
          <a:p>
            <a:pPr>
              <a:buNone/>
            </a:pPr>
            <a:endParaRPr lang="en-GB" sz="2000" dirty="0">
              <a:solidFill>
                <a:srgbClr val="202122"/>
              </a:solidFill>
              <a:effectLst/>
              <a:latin typeface="+mn-lt"/>
              <a:ea typeface="Calibri" panose="020F0502020204030204" pitchFamily="34" charset="0"/>
            </a:endParaRPr>
          </a:p>
          <a:p>
            <a:pPr>
              <a:buNone/>
            </a:pPr>
            <a:endParaRPr lang="en-GB" sz="2000" dirty="0">
              <a:solidFill>
                <a:srgbClr val="202122"/>
              </a:solidFill>
              <a:latin typeface="+mn-lt"/>
              <a:ea typeface="Calibri" panose="020F0502020204030204" pitchFamily="34" charset="0"/>
            </a:endParaRPr>
          </a:p>
          <a:p>
            <a:pPr>
              <a:buNone/>
            </a:pPr>
            <a:endParaRPr lang="en-GB" sz="2000" dirty="0">
              <a:solidFill>
                <a:srgbClr val="202122"/>
              </a:solidFill>
              <a:effectLst/>
              <a:latin typeface="+mn-lt"/>
              <a:ea typeface="Calibri" panose="020F0502020204030204" pitchFamily="34" charset="0"/>
            </a:endParaRPr>
          </a:p>
          <a:p>
            <a:pPr>
              <a:buNone/>
            </a:pPr>
            <a:endParaRPr lang="en-GB" sz="2000" dirty="0">
              <a:solidFill>
                <a:srgbClr val="202122"/>
              </a:solidFill>
              <a:latin typeface="+mn-lt"/>
              <a:ea typeface="Calibri" panose="020F0502020204030204" pitchFamily="34" charset="0"/>
            </a:endParaRPr>
          </a:p>
          <a:p>
            <a:pPr>
              <a:buNone/>
            </a:pPr>
            <a:r>
              <a:rPr lang="en-GB" sz="2000" dirty="0">
                <a:solidFill>
                  <a:srgbClr val="202122"/>
                </a:solidFill>
                <a:effectLst/>
                <a:latin typeface="+mn-lt"/>
                <a:ea typeface="Calibri" panose="020F0502020204030204" pitchFamily="34" charset="0"/>
              </a:rPr>
              <a:t>When preparing hand-written text for printing, a </a:t>
            </a:r>
            <a:r>
              <a:rPr lang="en-GB" sz="2000" i="1" dirty="0">
                <a:solidFill>
                  <a:srgbClr val="202122"/>
                </a:solidFill>
                <a:effectLst/>
                <a:latin typeface="+mn-lt"/>
                <a:ea typeface="Calibri" panose="020F0502020204030204" pitchFamily="34" charset="0"/>
              </a:rPr>
              <a:t>straight</a:t>
            </a:r>
            <a:r>
              <a:rPr lang="en-GB" sz="2000" dirty="0">
                <a:solidFill>
                  <a:srgbClr val="202122"/>
                </a:solidFill>
                <a:effectLst/>
                <a:latin typeface="+mn-lt"/>
                <a:ea typeface="Calibri" panose="020F0502020204030204" pitchFamily="34" charset="0"/>
              </a:rPr>
              <a:t> underline indicates </a:t>
            </a:r>
            <a:r>
              <a:rPr lang="en-GB" sz="2000" i="1" dirty="0">
                <a:solidFill>
                  <a:srgbClr val="202122"/>
                </a:solidFill>
                <a:effectLst/>
                <a:latin typeface="+mn-lt"/>
                <a:ea typeface="Calibri" panose="020F0502020204030204" pitchFamily="34" charset="0"/>
              </a:rPr>
              <a:t>italic</a:t>
            </a:r>
            <a:r>
              <a:rPr lang="en-GB" sz="2000" dirty="0">
                <a:solidFill>
                  <a:srgbClr val="202122"/>
                </a:solidFill>
                <a:effectLst/>
                <a:latin typeface="+mn-lt"/>
                <a:ea typeface="Calibri" panose="020F0502020204030204" pitchFamily="34" charset="0"/>
              </a:rPr>
              <a:t> typeface, and </a:t>
            </a:r>
            <a:r>
              <a:rPr lang="en-GB" sz="2000" b="1" dirty="0">
                <a:solidFill>
                  <a:srgbClr val="202122"/>
                </a:solidFill>
                <a:effectLst/>
                <a:latin typeface="+mn-lt"/>
                <a:ea typeface="Calibri" panose="020F0502020204030204" pitchFamily="34" charset="0"/>
              </a:rPr>
              <a:t>wavy</a:t>
            </a:r>
            <a:r>
              <a:rPr lang="en-GB" sz="2000" dirty="0">
                <a:solidFill>
                  <a:srgbClr val="202122"/>
                </a:solidFill>
                <a:effectLst/>
                <a:latin typeface="+mn-lt"/>
                <a:ea typeface="Calibri" panose="020F0502020204030204" pitchFamily="34" charset="0"/>
              </a:rPr>
              <a:t> underline indicated </a:t>
            </a:r>
            <a:r>
              <a:rPr lang="en-GB" sz="2000" b="1" dirty="0">
                <a:solidFill>
                  <a:srgbClr val="202122"/>
                </a:solidFill>
                <a:effectLst/>
                <a:latin typeface="+mn-lt"/>
                <a:ea typeface="Calibri" panose="020F0502020204030204" pitchFamily="34" charset="0"/>
              </a:rPr>
              <a:t>bold</a:t>
            </a:r>
            <a:r>
              <a:rPr lang="en-GB" sz="2000" dirty="0">
                <a:solidFill>
                  <a:srgbClr val="202122"/>
                </a:solidFill>
                <a:effectLst/>
                <a:latin typeface="+mn-lt"/>
                <a:ea typeface="Calibri" panose="020F0502020204030204" pitchFamily="34" charset="0"/>
              </a:rPr>
              <a:t>. </a:t>
            </a:r>
          </a:p>
          <a:p>
            <a:pPr>
              <a:buNone/>
            </a:pPr>
            <a:r>
              <a:rPr lang="en-GB" sz="2000" dirty="0">
                <a:effectLst/>
                <a:latin typeface="+mn-lt"/>
              </a:rPr>
              <a:t> </a:t>
            </a:r>
          </a:p>
          <a:p>
            <a:pPr>
              <a:buNone/>
            </a:pPr>
            <a:r>
              <a:rPr lang="en-GB" sz="2000" i="1" dirty="0">
                <a:solidFill>
                  <a:schemeClr val="accent2">
                    <a:lumMod val="50000"/>
                  </a:schemeClr>
                </a:solidFill>
                <a:effectLst/>
                <a:latin typeface="+mn-lt"/>
                <a:ea typeface="Calibri" panose="020F0502020204030204" pitchFamily="34" charset="0"/>
                <a:cs typeface="Times New Roman" panose="02020603050405020304" pitchFamily="18" charset="0"/>
              </a:rPr>
              <a:t> </a:t>
            </a:r>
          </a:p>
        </p:txBody>
      </p:sp>
      <p:pic>
        <p:nvPicPr>
          <p:cNvPr id="1025" name="Picture 1" descr="page1image53507072">
            <a:extLst>
              <a:ext uri="{FF2B5EF4-FFF2-40B4-BE49-F238E27FC236}">
                <a16:creationId xmlns:a16="http://schemas.microsoft.com/office/drawing/2014/main" id="{A06A0B1F-56B8-6640-E7F4-DCCEDC766C35}"/>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43942" y="1412776"/>
            <a:ext cx="7416800" cy="2781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47296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 Box 4">
            <a:extLst>
              <a:ext uri="{FF2B5EF4-FFF2-40B4-BE49-F238E27FC236}">
                <a16:creationId xmlns:a16="http://schemas.microsoft.com/office/drawing/2014/main" id="{3E989AB5-9141-17BE-7BDD-823C69EC901F}"/>
              </a:ext>
            </a:extLst>
          </p:cNvPr>
          <p:cNvSpPr txBox="1">
            <a:spLocks noChangeArrowheads="1"/>
          </p:cNvSpPr>
          <p:nvPr/>
        </p:nvSpPr>
        <p:spPr bwMode="auto">
          <a:xfrm>
            <a:off x="755576" y="548680"/>
            <a:ext cx="7920038" cy="5599482"/>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algn="l" rtl="0" eaLnBrk="1" fontAlgn="ctr" latinLnBrk="0" hangingPunct="1">
              <a:spcBef>
                <a:spcPts val="0"/>
              </a:spcBef>
              <a:spcAft>
                <a:spcPts val="0"/>
              </a:spcAft>
              <a:buNone/>
            </a:pPr>
            <a:r>
              <a:rPr lang="en-GB" sz="3600" b="1" dirty="0">
                <a:solidFill>
                  <a:schemeClr val="accent2">
                    <a:lumMod val="50000"/>
                  </a:schemeClr>
                </a:solidFill>
                <a:latin typeface="+mn-lt"/>
                <a:ea typeface="Times New Roman" panose="02020603050405020304" pitchFamily="18" charset="0"/>
                <a:cs typeface="Times New Roman" panose="02020603050405020304" pitchFamily="18" charset="0"/>
              </a:rPr>
              <a:t>n</a:t>
            </a:r>
            <a:r>
              <a:rPr lang="en-GB" sz="3600" b="1" i="0" u="none" strike="noStrike" kern="1200" dirty="0">
                <a:solidFill>
                  <a:schemeClr val="accent2">
                    <a:lumMod val="50000"/>
                  </a:schemeClr>
                </a:solidFill>
                <a:effectLst/>
                <a:latin typeface="+mn-lt"/>
                <a:ea typeface="Times New Roman" panose="02020603050405020304" pitchFamily="18" charset="0"/>
                <a:cs typeface="Times New Roman" panose="02020603050405020304" pitchFamily="18" charset="0"/>
              </a:rPr>
              <a:t>o capitals</a:t>
            </a:r>
          </a:p>
          <a:p>
            <a:pPr marL="0" algn="l" rtl="0" eaLnBrk="1" fontAlgn="ctr" latinLnBrk="0" hangingPunct="1">
              <a:spcBef>
                <a:spcPts val="0"/>
              </a:spcBef>
              <a:spcAft>
                <a:spcPts val="0"/>
              </a:spcAft>
              <a:buNone/>
            </a:pPr>
            <a:endParaRPr lang="en-GB" sz="2000" b="0" i="0" u="none" strike="noStrike" kern="1200" dirty="0">
              <a:effectLst/>
              <a:latin typeface="+mn-lt"/>
              <a:ea typeface="Times New Roman" panose="02020603050405020304" pitchFamily="18" charset="0"/>
              <a:cs typeface="Times New Roman" panose="02020603050405020304" pitchFamily="18" charset="0"/>
            </a:endParaRPr>
          </a:p>
          <a:p>
            <a:pPr>
              <a:lnSpc>
                <a:spcPts val="1620"/>
              </a:lnSpc>
              <a:spcBef>
                <a:spcPts val="750"/>
              </a:spcBef>
              <a:spcAft>
                <a:spcPts val="750"/>
              </a:spcAf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GB" sz="2400" dirty="0">
                <a:solidFill>
                  <a:srgbClr val="000000"/>
                </a:solidFill>
                <a:effectLst/>
                <a:latin typeface="+mn-lt"/>
                <a:ea typeface="Times New Roman" panose="02020603050405020304" pitchFamily="18" charset="0"/>
                <a:cs typeface="Courier New" panose="02070309020205020404" pitchFamily="49" charset="0"/>
              </a:rPr>
              <a:t>a total stranger one black day</a:t>
            </a:r>
            <a:endParaRPr lang="en-GB" sz="2400" dirty="0">
              <a:effectLst/>
              <a:latin typeface="+mn-lt"/>
              <a:ea typeface="Calibri" panose="020F0502020204030204" pitchFamily="34" charset="0"/>
              <a:cs typeface="Times New Roman" panose="02020603050405020304" pitchFamily="18" charset="0"/>
            </a:endParaRPr>
          </a:p>
          <a:p>
            <a:pPr>
              <a:lnSpc>
                <a:spcPts val="1620"/>
              </a:lnSpc>
              <a:spcBef>
                <a:spcPts val="750"/>
              </a:spcBef>
              <a:spcAft>
                <a:spcPts val="750"/>
              </a:spcAf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GB" sz="2400" dirty="0">
                <a:solidFill>
                  <a:srgbClr val="000000"/>
                </a:solidFill>
                <a:effectLst/>
                <a:latin typeface="+mn-lt"/>
                <a:ea typeface="Times New Roman" panose="02020603050405020304" pitchFamily="18" charset="0"/>
                <a:cs typeface="Courier New" panose="02070309020205020404" pitchFamily="49" charset="0"/>
              </a:rPr>
              <a:t>knocked living the hell out of me-- </a:t>
            </a:r>
            <a:endParaRPr lang="en-GB" sz="2400" dirty="0">
              <a:effectLst/>
              <a:latin typeface="+mn-lt"/>
              <a:ea typeface="Calibri" panose="020F0502020204030204" pitchFamily="34" charset="0"/>
              <a:cs typeface="Times New Roman" panose="02020603050405020304" pitchFamily="18" charset="0"/>
            </a:endParaRPr>
          </a:p>
          <a:p>
            <a:pPr>
              <a:lnSpc>
                <a:spcPts val="1620"/>
              </a:lnSpc>
              <a:spcBef>
                <a:spcPts val="750"/>
              </a:spcBef>
              <a:spcAft>
                <a:spcPts val="750"/>
              </a:spcAf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GB" sz="2400" dirty="0">
                <a:solidFill>
                  <a:srgbClr val="000000"/>
                </a:solidFill>
                <a:effectLst/>
                <a:latin typeface="+mn-lt"/>
                <a:ea typeface="Times New Roman" panose="02020603050405020304" pitchFamily="18" charset="0"/>
                <a:cs typeface="Courier New" panose="02070309020205020404" pitchFamily="49" charset="0"/>
              </a:rPr>
              <a:t> </a:t>
            </a:r>
            <a:endParaRPr lang="en-GB" sz="2400" dirty="0">
              <a:effectLst/>
              <a:latin typeface="+mn-lt"/>
              <a:ea typeface="Calibri" panose="020F0502020204030204" pitchFamily="34" charset="0"/>
              <a:cs typeface="Times New Roman" panose="02020603050405020304" pitchFamily="18" charset="0"/>
            </a:endParaRPr>
          </a:p>
          <a:p>
            <a:pPr>
              <a:lnSpc>
                <a:spcPts val="1620"/>
              </a:lnSpc>
              <a:spcBef>
                <a:spcPts val="750"/>
              </a:spcBef>
              <a:spcAft>
                <a:spcPts val="750"/>
              </a:spcAf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GB" sz="2400" dirty="0">
                <a:solidFill>
                  <a:srgbClr val="000000"/>
                </a:solidFill>
                <a:effectLst/>
                <a:latin typeface="+mn-lt"/>
                <a:ea typeface="Times New Roman" panose="02020603050405020304" pitchFamily="18" charset="0"/>
                <a:cs typeface="Courier New" panose="02070309020205020404" pitchFamily="49" charset="0"/>
              </a:rPr>
              <a:t>who found forgiveness hard because</a:t>
            </a:r>
            <a:endParaRPr lang="en-GB" sz="2400" dirty="0">
              <a:effectLst/>
              <a:latin typeface="+mn-lt"/>
              <a:ea typeface="Calibri" panose="020F0502020204030204" pitchFamily="34" charset="0"/>
              <a:cs typeface="Times New Roman" panose="02020603050405020304" pitchFamily="18" charset="0"/>
            </a:endParaRPr>
          </a:p>
          <a:p>
            <a:pPr>
              <a:lnSpc>
                <a:spcPts val="1620"/>
              </a:lnSpc>
              <a:spcBef>
                <a:spcPts val="750"/>
              </a:spcBef>
              <a:spcAft>
                <a:spcPts val="750"/>
              </a:spcAf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GB" sz="2400" dirty="0">
                <a:solidFill>
                  <a:srgbClr val="000000"/>
                </a:solidFill>
                <a:latin typeface="+mn-lt"/>
                <a:ea typeface="Times New Roman" panose="02020603050405020304" pitchFamily="18" charset="0"/>
                <a:cs typeface="Courier New" panose="02070309020205020404" pitchFamily="49" charset="0"/>
              </a:rPr>
              <a:t>m</a:t>
            </a:r>
            <a:r>
              <a:rPr lang="en-GB" sz="2400" dirty="0">
                <a:solidFill>
                  <a:srgbClr val="000000"/>
                </a:solidFill>
                <a:effectLst/>
                <a:latin typeface="+mn-lt"/>
                <a:ea typeface="Times New Roman" panose="02020603050405020304" pitchFamily="18" charset="0"/>
                <a:cs typeface="Courier New" panose="02070309020205020404" pitchFamily="49" charset="0"/>
              </a:rPr>
              <a:t>y(as it happened)self he was </a:t>
            </a:r>
            <a:endParaRPr lang="en-GB" sz="2400" dirty="0">
              <a:effectLst/>
              <a:latin typeface="+mn-lt"/>
              <a:ea typeface="Calibri" panose="020F0502020204030204" pitchFamily="34" charset="0"/>
              <a:cs typeface="Times New Roman" panose="02020603050405020304" pitchFamily="18" charset="0"/>
            </a:endParaRPr>
          </a:p>
          <a:p>
            <a:pPr>
              <a:lnSpc>
                <a:spcPts val="1620"/>
              </a:lnSpc>
              <a:spcBef>
                <a:spcPts val="750"/>
              </a:spcBef>
              <a:spcAft>
                <a:spcPts val="750"/>
              </a:spcAf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GB" sz="2400" dirty="0">
                <a:solidFill>
                  <a:srgbClr val="000000"/>
                </a:solidFill>
                <a:effectLst/>
                <a:latin typeface="+mn-lt"/>
                <a:ea typeface="Times New Roman" panose="02020603050405020304" pitchFamily="18" charset="0"/>
                <a:cs typeface="Courier New" panose="02070309020205020404" pitchFamily="49" charset="0"/>
              </a:rPr>
              <a:t> </a:t>
            </a:r>
            <a:endParaRPr lang="en-GB" sz="2400" dirty="0">
              <a:effectLst/>
              <a:latin typeface="+mn-lt"/>
              <a:ea typeface="Calibri" panose="020F0502020204030204" pitchFamily="34" charset="0"/>
              <a:cs typeface="Times New Roman" panose="02020603050405020304" pitchFamily="18" charset="0"/>
            </a:endParaRPr>
          </a:p>
          <a:p>
            <a:pPr>
              <a:lnSpc>
                <a:spcPts val="1620"/>
              </a:lnSpc>
              <a:spcBef>
                <a:spcPts val="750"/>
              </a:spcBef>
              <a:spcAft>
                <a:spcPts val="750"/>
              </a:spcAf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GB" sz="2400" dirty="0">
                <a:solidFill>
                  <a:srgbClr val="000000"/>
                </a:solidFill>
                <a:effectLst/>
                <a:latin typeface="+mn-lt"/>
                <a:ea typeface="Times New Roman" panose="02020603050405020304" pitchFamily="18" charset="0"/>
                <a:cs typeface="Courier New" panose="02070309020205020404" pitchFamily="49" charset="0"/>
              </a:rPr>
              <a:t>-but now that fiend and </a:t>
            </a:r>
            <a:r>
              <a:rPr lang="en-GB" sz="2400" dirty="0" err="1">
                <a:solidFill>
                  <a:srgbClr val="000000"/>
                </a:solidFill>
                <a:effectLst/>
                <a:latin typeface="+mn-lt"/>
                <a:ea typeface="Times New Roman" panose="02020603050405020304" pitchFamily="18" charset="0"/>
                <a:cs typeface="Courier New" panose="02070309020205020404" pitchFamily="49" charset="0"/>
              </a:rPr>
              <a:t>i</a:t>
            </a:r>
            <a:r>
              <a:rPr lang="en-GB" sz="2400" dirty="0">
                <a:solidFill>
                  <a:srgbClr val="000000"/>
                </a:solidFill>
                <a:effectLst/>
                <a:latin typeface="+mn-lt"/>
                <a:ea typeface="Times New Roman" panose="02020603050405020304" pitchFamily="18" charset="0"/>
                <a:cs typeface="Courier New" panose="02070309020205020404" pitchFamily="49" charset="0"/>
              </a:rPr>
              <a:t> are such</a:t>
            </a:r>
            <a:endParaRPr lang="en-GB" sz="2400" dirty="0">
              <a:effectLst/>
              <a:latin typeface="+mn-lt"/>
              <a:ea typeface="Calibri" panose="020F0502020204030204" pitchFamily="34" charset="0"/>
              <a:cs typeface="Times New Roman" panose="02020603050405020304" pitchFamily="18" charset="0"/>
            </a:endParaRPr>
          </a:p>
          <a:p>
            <a:pPr>
              <a:buNone/>
            </a:pPr>
            <a:r>
              <a:rPr lang="en-GB" sz="2400" dirty="0">
                <a:solidFill>
                  <a:srgbClr val="000000"/>
                </a:solidFill>
                <a:effectLst/>
                <a:latin typeface="+mn-lt"/>
                <a:ea typeface="Times New Roman" panose="02020603050405020304" pitchFamily="18" charset="0"/>
                <a:cs typeface="Courier New" panose="02070309020205020404" pitchFamily="49" charset="0"/>
              </a:rPr>
              <a:t>a total stranger one black day</a:t>
            </a:r>
            <a:r>
              <a:rPr lang="en-GB" sz="2400" dirty="0">
                <a:effectLst/>
                <a:latin typeface="+mn-lt"/>
              </a:rPr>
              <a:t> </a:t>
            </a:r>
          </a:p>
          <a:p>
            <a:pPr>
              <a:buNone/>
            </a:pPr>
            <a:endParaRPr lang="en-GB" sz="2400" dirty="0">
              <a:solidFill>
                <a:srgbClr val="202122"/>
              </a:solidFill>
              <a:latin typeface="+mn-lt"/>
              <a:cs typeface="Times New Roman" panose="02020603050405020304" pitchFamily="18" charset="0"/>
            </a:endParaRPr>
          </a:p>
          <a:p>
            <a:pPr>
              <a:buNone/>
            </a:pPr>
            <a:r>
              <a:rPr lang="en-GB" sz="2400" dirty="0">
                <a:solidFill>
                  <a:srgbClr val="202122"/>
                </a:solidFill>
                <a:latin typeface="+mn-lt"/>
                <a:ea typeface="Times New Roman" panose="02020603050405020304" pitchFamily="18" charset="0"/>
              </a:rPr>
              <a:t>e e cummings </a:t>
            </a:r>
            <a:endParaRPr lang="en-GB" sz="2400" dirty="0">
              <a:solidFill>
                <a:srgbClr val="202122"/>
              </a:solidFill>
              <a:effectLst/>
              <a:latin typeface="+mn-lt"/>
              <a:ea typeface="Times New Roman" panose="02020603050405020304" pitchFamily="18" charset="0"/>
            </a:endParaRPr>
          </a:p>
          <a:p>
            <a:endParaRPr lang="en-GB" sz="2400" dirty="0">
              <a:solidFill>
                <a:srgbClr val="202122"/>
              </a:solidFill>
              <a:latin typeface="+mn-lt"/>
              <a:cs typeface="Times New Roman" panose="02020603050405020304" pitchFamily="18" charset="0"/>
            </a:endParaRPr>
          </a:p>
        </p:txBody>
      </p:sp>
    </p:spTree>
    <p:extLst>
      <p:ext uri="{BB962C8B-B14F-4D97-AF65-F5344CB8AC3E}">
        <p14:creationId xmlns:p14="http://schemas.microsoft.com/office/powerpoint/2010/main" val="12117234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 Box 4">
            <a:extLst>
              <a:ext uri="{FF2B5EF4-FFF2-40B4-BE49-F238E27FC236}">
                <a16:creationId xmlns:a16="http://schemas.microsoft.com/office/drawing/2014/main" id="{3E989AB5-9141-17BE-7BDD-823C69EC901F}"/>
              </a:ext>
            </a:extLst>
          </p:cNvPr>
          <p:cNvSpPr txBox="1">
            <a:spLocks noChangeArrowheads="1"/>
          </p:cNvSpPr>
          <p:nvPr/>
        </p:nvSpPr>
        <p:spPr bwMode="auto">
          <a:xfrm>
            <a:off x="755576" y="548680"/>
            <a:ext cx="7920038" cy="5056769"/>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Bef>
                <a:spcPts val="600"/>
              </a:spcBef>
              <a:spcAft>
                <a:spcPts val="1200"/>
              </a:spcAft>
              <a:buNone/>
            </a:pPr>
            <a:endParaRPr lang="en-GB" sz="2400" dirty="0">
              <a:solidFill>
                <a:srgbClr val="202122"/>
              </a:solidFill>
              <a:effectLst/>
              <a:latin typeface="+mn-lt"/>
              <a:ea typeface="Times New Roman" panose="02020603050405020304" pitchFamily="18" charset="0"/>
              <a:cs typeface="Times New Roman" panose="02020603050405020304" pitchFamily="18" charset="0"/>
            </a:endParaRPr>
          </a:p>
          <a:p>
            <a:pPr>
              <a:spcBef>
                <a:spcPts val="600"/>
              </a:spcBef>
              <a:spcAft>
                <a:spcPts val="1200"/>
              </a:spcAft>
              <a:buNone/>
            </a:pPr>
            <a:r>
              <a:rPr lang="en-GB" sz="2400" dirty="0">
                <a:solidFill>
                  <a:srgbClr val="202122"/>
                </a:solidFill>
                <a:effectLst/>
                <a:latin typeface="+mn-lt"/>
                <a:ea typeface="Times New Roman" panose="02020603050405020304" pitchFamily="18" charset="0"/>
                <a:cs typeface="Times New Roman" panose="02020603050405020304" pitchFamily="18" charset="0"/>
              </a:rPr>
              <a:t>anyone lived in a pretty how town</a:t>
            </a:r>
            <a:br>
              <a:rPr lang="en-GB" sz="2400" dirty="0">
                <a:solidFill>
                  <a:srgbClr val="202122"/>
                </a:solidFill>
                <a:effectLst/>
                <a:latin typeface="+mn-lt"/>
                <a:ea typeface="Times New Roman" panose="02020603050405020304" pitchFamily="18" charset="0"/>
                <a:cs typeface="Times New Roman" panose="02020603050405020304" pitchFamily="18" charset="0"/>
              </a:rPr>
            </a:br>
            <a:r>
              <a:rPr lang="en-GB" sz="2400" dirty="0">
                <a:solidFill>
                  <a:srgbClr val="202122"/>
                </a:solidFill>
                <a:effectLst/>
                <a:latin typeface="+mn-lt"/>
                <a:ea typeface="Times New Roman" panose="02020603050405020304" pitchFamily="18" charset="0"/>
                <a:cs typeface="Times New Roman" panose="02020603050405020304" pitchFamily="18" charset="0"/>
              </a:rPr>
              <a:t>(with up so floating many bells down)</a:t>
            </a:r>
            <a:br>
              <a:rPr lang="en-GB" sz="2400" dirty="0">
                <a:solidFill>
                  <a:srgbClr val="202122"/>
                </a:solidFill>
                <a:effectLst/>
                <a:latin typeface="+mn-lt"/>
                <a:ea typeface="Times New Roman" panose="02020603050405020304" pitchFamily="18" charset="0"/>
                <a:cs typeface="Times New Roman" panose="02020603050405020304" pitchFamily="18" charset="0"/>
              </a:rPr>
            </a:br>
            <a:r>
              <a:rPr lang="en-GB" sz="2400" dirty="0">
                <a:solidFill>
                  <a:srgbClr val="202122"/>
                </a:solidFill>
                <a:effectLst/>
                <a:latin typeface="+mn-lt"/>
                <a:ea typeface="Times New Roman" panose="02020603050405020304" pitchFamily="18" charset="0"/>
                <a:cs typeface="Times New Roman" panose="02020603050405020304" pitchFamily="18" charset="0"/>
              </a:rPr>
              <a:t>spring summer autumn winter</a:t>
            </a:r>
            <a:br>
              <a:rPr lang="en-GB" sz="2400" dirty="0">
                <a:solidFill>
                  <a:srgbClr val="202122"/>
                </a:solidFill>
                <a:effectLst/>
                <a:latin typeface="+mn-lt"/>
                <a:ea typeface="Times New Roman" panose="02020603050405020304" pitchFamily="18" charset="0"/>
                <a:cs typeface="Times New Roman" panose="02020603050405020304" pitchFamily="18" charset="0"/>
              </a:rPr>
            </a:br>
            <a:r>
              <a:rPr lang="en-GB" sz="2400" dirty="0">
                <a:solidFill>
                  <a:srgbClr val="202122"/>
                </a:solidFill>
                <a:effectLst/>
                <a:latin typeface="+mn-lt"/>
                <a:ea typeface="Times New Roman" panose="02020603050405020304" pitchFamily="18" charset="0"/>
                <a:cs typeface="Times New Roman" panose="02020603050405020304" pitchFamily="18" charset="0"/>
              </a:rPr>
              <a:t>he sang his didn't he danced his did</a:t>
            </a:r>
            <a:br>
              <a:rPr lang="en-GB" sz="2400" dirty="0">
                <a:solidFill>
                  <a:srgbClr val="202122"/>
                </a:solidFill>
                <a:effectLst/>
                <a:latin typeface="+mn-lt"/>
                <a:ea typeface="Times New Roman" panose="02020603050405020304" pitchFamily="18" charset="0"/>
                <a:cs typeface="Times New Roman" panose="02020603050405020304" pitchFamily="18" charset="0"/>
              </a:rPr>
            </a:br>
            <a:br>
              <a:rPr lang="en-GB" sz="2400" dirty="0">
                <a:solidFill>
                  <a:srgbClr val="202122"/>
                </a:solidFill>
                <a:effectLst/>
                <a:latin typeface="+mn-lt"/>
                <a:ea typeface="Times New Roman" panose="02020603050405020304" pitchFamily="18" charset="0"/>
                <a:cs typeface="Times New Roman" panose="02020603050405020304" pitchFamily="18" charset="0"/>
              </a:rPr>
            </a:br>
            <a:r>
              <a:rPr lang="en-GB" sz="2400" dirty="0">
                <a:solidFill>
                  <a:srgbClr val="202122"/>
                </a:solidFill>
                <a:effectLst/>
                <a:latin typeface="+mn-lt"/>
                <a:ea typeface="Times New Roman" panose="02020603050405020304" pitchFamily="18" charset="0"/>
                <a:cs typeface="Times New Roman" panose="02020603050405020304" pitchFamily="18" charset="0"/>
              </a:rPr>
              <a:t>women and men (both little and small)</a:t>
            </a:r>
            <a:br>
              <a:rPr lang="en-GB" sz="2400" dirty="0">
                <a:solidFill>
                  <a:srgbClr val="202122"/>
                </a:solidFill>
                <a:effectLst/>
                <a:latin typeface="+mn-lt"/>
                <a:ea typeface="Times New Roman" panose="02020603050405020304" pitchFamily="18" charset="0"/>
                <a:cs typeface="Times New Roman" panose="02020603050405020304" pitchFamily="18" charset="0"/>
              </a:rPr>
            </a:br>
            <a:r>
              <a:rPr lang="en-GB" sz="2400" dirty="0">
                <a:solidFill>
                  <a:srgbClr val="202122"/>
                </a:solidFill>
                <a:effectLst/>
                <a:latin typeface="+mn-lt"/>
                <a:ea typeface="Times New Roman" panose="02020603050405020304" pitchFamily="18" charset="0"/>
                <a:cs typeface="Times New Roman" panose="02020603050405020304" pitchFamily="18" charset="0"/>
              </a:rPr>
              <a:t>cared for anyone not at all</a:t>
            </a:r>
            <a:br>
              <a:rPr lang="en-GB" sz="2400" dirty="0">
                <a:solidFill>
                  <a:srgbClr val="202122"/>
                </a:solidFill>
                <a:effectLst/>
                <a:latin typeface="+mn-lt"/>
                <a:ea typeface="Times New Roman" panose="02020603050405020304" pitchFamily="18" charset="0"/>
                <a:cs typeface="Times New Roman" panose="02020603050405020304" pitchFamily="18" charset="0"/>
              </a:rPr>
            </a:br>
            <a:r>
              <a:rPr lang="en-GB" sz="2400" dirty="0">
                <a:solidFill>
                  <a:srgbClr val="202122"/>
                </a:solidFill>
                <a:effectLst/>
                <a:latin typeface="+mn-lt"/>
                <a:ea typeface="Times New Roman" panose="02020603050405020304" pitchFamily="18" charset="0"/>
                <a:cs typeface="Times New Roman" panose="02020603050405020304" pitchFamily="18" charset="0"/>
              </a:rPr>
              <a:t>they sowed their isn't they reaped their same</a:t>
            </a:r>
            <a:br>
              <a:rPr lang="en-GB" sz="2400" dirty="0">
                <a:solidFill>
                  <a:srgbClr val="202122"/>
                </a:solidFill>
                <a:effectLst/>
                <a:latin typeface="+mn-lt"/>
                <a:ea typeface="Times New Roman" panose="02020603050405020304" pitchFamily="18" charset="0"/>
                <a:cs typeface="Times New Roman" panose="02020603050405020304" pitchFamily="18" charset="0"/>
              </a:rPr>
            </a:br>
            <a:r>
              <a:rPr lang="en-GB" sz="2400" dirty="0">
                <a:solidFill>
                  <a:srgbClr val="202122"/>
                </a:solidFill>
                <a:effectLst/>
                <a:latin typeface="+mn-lt"/>
                <a:ea typeface="Times New Roman" panose="02020603050405020304" pitchFamily="18" charset="0"/>
                <a:cs typeface="Times New Roman" panose="02020603050405020304" pitchFamily="18" charset="0"/>
              </a:rPr>
              <a:t>sun moon stars rain</a:t>
            </a:r>
            <a:endParaRPr lang="en-GB" sz="2400" dirty="0">
              <a:solidFill>
                <a:srgbClr val="202122"/>
              </a:solidFill>
              <a:effectLst/>
              <a:latin typeface="+mn-lt"/>
              <a:ea typeface="Times New Roman" panose="02020603050405020304" pitchFamily="18" charset="0"/>
            </a:endParaRPr>
          </a:p>
          <a:p>
            <a:pPr>
              <a:buNone/>
            </a:pPr>
            <a:r>
              <a:rPr lang="en-GB" sz="2400" dirty="0">
                <a:solidFill>
                  <a:srgbClr val="202122"/>
                </a:solidFill>
                <a:latin typeface="+mn-lt"/>
                <a:ea typeface="Times New Roman" panose="02020603050405020304" pitchFamily="18" charset="0"/>
              </a:rPr>
              <a:t>e e cummings </a:t>
            </a:r>
            <a:endParaRPr lang="en-GB" sz="2400" dirty="0">
              <a:solidFill>
                <a:srgbClr val="202122"/>
              </a:solidFill>
              <a:effectLst/>
              <a:latin typeface="+mn-lt"/>
              <a:ea typeface="Times New Roman" panose="02020603050405020304" pitchFamily="18" charset="0"/>
            </a:endParaRPr>
          </a:p>
          <a:p>
            <a:pPr>
              <a:buNone/>
            </a:pPr>
            <a:r>
              <a:rPr lang="en-GB" sz="2400" dirty="0">
                <a:solidFill>
                  <a:schemeClr val="accent2">
                    <a:lumMod val="50000"/>
                  </a:schemeClr>
                </a:solidFill>
                <a:effectLst/>
                <a:latin typeface="+mn-lt"/>
                <a:ea typeface="Times New Roman" panose="02020603050405020304" pitchFamily="18" charset="0"/>
              </a:rPr>
              <a:t>From "anyone lived in a pretty how town" (1940)</a:t>
            </a:r>
            <a:r>
              <a:rPr lang="en-GB" sz="2400" dirty="0">
                <a:solidFill>
                  <a:schemeClr val="accent2">
                    <a:lumMod val="50000"/>
                  </a:schemeClr>
                </a:solidFill>
                <a:effectLst/>
                <a:latin typeface="+mn-lt"/>
              </a:rPr>
              <a:t> </a:t>
            </a:r>
            <a:endParaRPr lang="en-GB" sz="2400" dirty="0">
              <a:solidFill>
                <a:schemeClr val="accent2">
                  <a:lumMod val="50000"/>
                </a:schemeClr>
              </a:solidFill>
              <a:latin typeface="+mn-lt"/>
              <a:cs typeface="Times New Roman" panose="02020603050405020304" pitchFamily="18" charset="0"/>
            </a:endParaRPr>
          </a:p>
        </p:txBody>
      </p:sp>
    </p:spTree>
    <p:extLst>
      <p:ext uri="{BB962C8B-B14F-4D97-AF65-F5344CB8AC3E}">
        <p14:creationId xmlns:p14="http://schemas.microsoft.com/office/powerpoint/2010/main" val="15594269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 Box 4">
            <a:extLst>
              <a:ext uri="{FF2B5EF4-FFF2-40B4-BE49-F238E27FC236}">
                <a16:creationId xmlns:a16="http://schemas.microsoft.com/office/drawing/2014/main" id="{3E989AB5-9141-17BE-7BDD-823C69EC901F}"/>
              </a:ext>
            </a:extLst>
          </p:cNvPr>
          <p:cNvSpPr txBox="1">
            <a:spLocks noChangeArrowheads="1"/>
          </p:cNvSpPr>
          <p:nvPr/>
        </p:nvSpPr>
        <p:spPr bwMode="auto">
          <a:xfrm>
            <a:off x="755576" y="548680"/>
            <a:ext cx="7920038" cy="5484578"/>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algn="l" rtl="0" eaLnBrk="1" fontAlgn="ctr" latinLnBrk="0" hangingPunct="1">
              <a:spcBef>
                <a:spcPts val="0"/>
              </a:spcBef>
              <a:spcAft>
                <a:spcPts val="0"/>
              </a:spcAft>
              <a:buNone/>
            </a:pPr>
            <a:endParaRPr lang="en-GB" sz="2400" b="0" i="0" u="none" strike="noStrike" kern="1200" dirty="0">
              <a:effectLst/>
              <a:latin typeface="+mn-lt"/>
              <a:ea typeface="Times New Roman" panose="02020603050405020304" pitchFamily="18" charset="0"/>
              <a:cs typeface="Times New Roman" panose="02020603050405020304" pitchFamily="18" charset="0"/>
            </a:endParaRPr>
          </a:p>
          <a:p>
            <a:pPr>
              <a:buNone/>
            </a:pPr>
            <a:r>
              <a:rPr lang="en-GB" sz="2400" b="1" dirty="0">
                <a:solidFill>
                  <a:srgbClr val="202122"/>
                </a:solidFill>
                <a:effectLst/>
                <a:latin typeface="+mn-lt"/>
                <a:ea typeface="Calibri" panose="020F0502020204030204" pitchFamily="34" charset="0"/>
                <a:cs typeface="Times New Roman" panose="02020603050405020304" pitchFamily="18" charset="0"/>
              </a:rPr>
              <a:t>Edward </a:t>
            </a:r>
            <a:r>
              <a:rPr lang="en-GB" sz="2400" b="1" dirty="0" err="1">
                <a:solidFill>
                  <a:srgbClr val="202122"/>
                </a:solidFill>
                <a:effectLst/>
                <a:latin typeface="+mn-lt"/>
                <a:ea typeface="Calibri" panose="020F0502020204030204" pitchFamily="34" charset="0"/>
                <a:cs typeface="Times New Roman" panose="02020603050405020304" pitchFamily="18" charset="0"/>
              </a:rPr>
              <a:t>Estlin</a:t>
            </a:r>
            <a:r>
              <a:rPr lang="en-GB" sz="2400" b="1" dirty="0">
                <a:solidFill>
                  <a:srgbClr val="202122"/>
                </a:solidFill>
                <a:effectLst/>
                <a:latin typeface="+mn-lt"/>
                <a:ea typeface="Calibri" panose="020F0502020204030204" pitchFamily="34" charset="0"/>
                <a:cs typeface="Times New Roman" panose="02020603050405020304" pitchFamily="18" charset="0"/>
              </a:rPr>
              <a:t> Cummings</a:t>
            </a:r>
            <a:r>
              <a:rPr lang="en-GB" sz="2400" dirty="0">
                <a:solidFill>
                  <a:srgbClr val="202122"/>
                </a:solidFill>
                <a:effectLst/>
                <a:latin typeface="+mn-lt"/>
                <a:ea typeface="Calibri" panose="020F0502020204030204" pitchFamily="34" charset="0"/>
                <a:cs typeface="Times New Roman" panose="02020603050405020304" pitchFamily="18" charset="0"/>
              </a:rPr>
              <a:t> (October 14, 1894 – September 3, 1962), commonly known as </a:t>
            </a:r>
            <a:r>
              <a:rPr lang="en-GB" sz="2400" b="1" dirty="0">
                <a:solidFill>
                  <a:srgbClr val="202122"/>
                </a:solidFill>
                <a:effectLst/>
                <a:latin typeface="+mn-lt"/>
                <a:ea typeface="Calibri" panose="020F0502020204030204" pitchFamily="34" charset="0"/>
                <a:cs typeface="Times New Roman" panose="02020603050405020304" pitchFamily="18" charset="0"/>
              </a:rPr>
              <a:t>e e cummings</a:t>
            </a:r>
            <a:r>
              <a:rPr lang="en-GB" sz="2400" dirty="0">
                <a:solidFill>
                  <a:srgbClr val="202122"/>
                </a:solidFill>
                <a:effectLst/>
                <a:latin typeface="+mn-lt"/>
                <a:ea typeface="Calibri" panose="020F0502020204030204" pitchFamily="34" charset="0"/>
                <a:cs typeface="Times New Roman" panose="02020603050405020304" pitchFamily="18" charset="0"/>
              </a:rPr>
              <a:t> or </a:t>
            </a:r>
            <a:r>
              <a:rPr lang="en-GB" sz="2400" b="1" dirty="0">
                <a:solidFill>
                  <a:srgbClr val="202122"/>
                </a:solidFill>
                <a:effectLst/>
                <a:latin typeface="+mn-lt"/>
                <a:ea typeface="Calibri" panose="020F0502020204030204" pitchFamily="34" charset="0"/>
                <a:cs typeface="Times New Roman" panose="02020603050405020304" pitchFamily="18" charset="0"/>
              </a:rPr>
              <a:t>E. E. Cummings</a:t>
            </a:r>
            <a:r>
              <a:rPr lang="en-GB" sz="2400" dirty="0">
                <a:solidFill>
                  <a:srgbClr val="202122"/>
                </a:solidFill>
                <a:effectLst/>
                <a:latin typeface="+mn-lt"/>
                <a:ea typeface="Calibri" panose="020F0502020204030204" pitchFamily="34" charset="0"/>
                <a:cs typeface="Times New Roman" panose="02020603050405020304" pitchFamily="18" charset="0"/>
              </a:rPr>
              <a:t>, was an American poet, painter, essayist, author, and playwright. </a:t>
            </a:r>
            <a:endParaRPr lang="en-GB" sz="2400" dirty="0">
              <a:effectLst/>
              <a:latin typeface="+mn-lt"/>
              <a:ea typeface="Calibri" panose="020F0502020204030204" pitchFamily="34" charset="0"/>
              <a:cs typeface="Times New Roman" panose="02020603050405020304" pitchFamily="18" charset="0"/>
            </a:endParaRPr>
          </a:p>
          <a:p>
            <a:pPr>
              <a:buNone/>
            </a:pPr>
            <a:r>
              <a:rPr lang="en-GB" sz="2400" dirty="0">
                <a:solidFill>
                  <a:srgbClr val="202122"/>
                </a:solidFill>
                <a:effectLst/>
                <a:latin typeface="+mn-lt"/>
                <a:ea typeface="Calibri" panose="020F0502020204030204" pitchFamily="34" charset="0"/>
                <a:cs typeface="Times New Roman" panose="02020603050405020304" pitchFamily="18" charset="0"/>
              </a:rPr>
              <a:t> </a:t>
            </a:r>
            <a:endParaRPr lang="en-GB" sz="2400" dirty="0">
              <a:effectLst/>
              <a:latin typeface="+mn-lt"/>
              <a:ea typeface="Calibri" panose="020F0502020204030204" pitchFamily="34" charset="0"/>
              <a:cs typeface="Times New Roman" panose="02020603050405020304" pitchFamily="18" charset="0"/>
            </a:endParaRPr>
          </a:p>
          <a:p>
            <a:pPr>
              <a:buNone/>
            </a:pPr>
            <a:r>
              <a:rPr lang="en-GB" sz="2400" dirty="0">
                <a:solidFill>
                  <a:srgbClr val="202122"/>
                </a:solidFill>
                <a:effectLst/>
                <a:latin typeface="+mn-lt"/>
                <a:ea typeface="Calibri" panose="020F0502020204030204" pitchFamily="34" charset="0"/>
                <a:cs typeface="Times New Roman" panose="02020603050405020304" pitchFamily="18" charset="0"/>
              </a:rPr>
              <a:t>Cummings wrote approximately 2,900 poems. He is often regarded as one of the most important American poets of the 20th century. He is associated with </a:t>
            </a:r>
            <a:r>
              <a:rPr lang="en-GB" sz="2400" dirty="0">
                <a:effectLst/>
                <a:latin typeface="+mn-lt"/>
                <a:ea typeface="Calibri" panose="020F0502020204030204" pitchFamily="34" charset="0"/>
                <a:cs typeface="Times New Roman" panose="02020603050405020304" pitchFamily="18" charset="0"/>
              </a:rPr>
              <a:t>modernist free-form poetry</a:t>
            </a:r>
            <a:r>
              <a:rPr lang="en-GB" sz="2400" dirty="0">
                <a:solidFill>
                  <a:srgbClr val="202122"/>
                </a:solidFill>
                <a:effectLst/>
                <a:latin typeface="+mn-lt"/>
                <a:ea typeface="Calibri" panose="020F0502020204030204" pitchFamily="34" charset="0"/>
                <a:cs typeface="Times New Roman" panose="02020603050405020304" pitchFamily="18" charset="0"/>
              </a:rPr>
              <a:t>, and much of his work uses idiosyncratic syntax and lower-case spellings for poetic expression</a:t>
            </a:r>
            <a:endParaRPr lang="en-GB" sz="2400" dirty="0">
              <a:effectLst/>
              <a:latin typeface="+mn-lt"/>
              <a:ea typeface="Calibri" panose="020F0502020204030204" pitchFamily="34" charset="0"/>
              <a:cs typeface="Times New Roman" panose="02020603050405020304" pitchFamily="18" charset="0"/>
            </a:endParaRPr>
          </a:p>
          <a:p>
            <a:pPr marL="0" algn="l" rtl="0" eaLnBrk="1" fontAlgn="ctr" latinLnBrk="0" hangingPunct="1">
              <a:spcBef>
                <a:spcPts val="0"/>
              </a:spcBef>
              <a:spcAft>
                <a:spcPts val="0"/>
              </a:spcAft>
              <a:buNone/>
            </a:pPr>
            <a:endParaRPr lang="en-GB" sz="2400" dirty="0">
              <a:solidFill>
                <a:srgbClr val="202122"/>
              </a:solidFill>
              <a:latin typeface="+mn-lt"/>
              <a:cs typeface="Times New Roman" panose="02020603050405020304" pitchFamily="18" charset="0"/>
            </a:endParaRPr>
          </a:p>
          <a:p>
            <a:pPr marL="0" algn="l" rtl="0" eaLnBrk="1" fontAlgn="ctr" latinLnBrk="0" hangingPunct="1">
              <a:spcBef>
                <a:spcPts val="0"/>
              </a:spcBef>
              <a:spcAft>
                <a:spcPts val="0"/>
              </a:spcAft>
              <a:buNone/>
            </a:pPr>
            <a:r>
              <a:rPr lang="en-GB" sz="2400" i="1" kern="1800" dirty="0">
                <a:solidFill>
                  <a:schemeClr val="accent2">
                    <a:lumMod val="50000"/>
                  </a:schemeClr>
                </a:solidFill>
                <a:effectLst/>
                <a:latin typeface="+mn-lt"/>
                <a:ea typeface="Times New Roman" panose="02020603050405020304" pitchFamily="18" charset="0"/>
                <a:cs typeface="Times New Roman" panose="02020603050405020304" pitchFamily="18" charset="0"/>
              </a:rPr>
              <a:t>https://</a:t>
            </a:r>
            <a:r>
              <a:rPr lang="en-GB" sz="2400" i="1" kern="1800" dirty="0" err="1">
                <a:solidFill>
                  <a:schemeClr val="accent2">
                    <a:lumMod val="50000"/>
                  </a:schemeClr>
                </a:solidFill>
                <a:effectLst/>
                <a:latin typeface="+mn-lt"/>
                <a:ea typeface="Times New Roman" panose="02020603050405020304" pitchFamily="18" charset="0"/>
                <a:cs typeface="Times New Roman" panose="02020603050405020304" pitchFamily="18" charset="0"/>
              </a:rPr>
              <a:t>en.wikipedia.org</a:t>
            </a:r>
            <a:r>
              <a:rPr lang="en-GB" sz="2400" i="1" kern="1800" dirty="0">
                <a:solidFill>
                  <a:schemeClr val="accent2">
                    <a:lumMod val="50000"/>
                  </a:schemeClr>
                </a:solidFill>
                <a:effectLst/>
                <a:latin typeface="+mn-lt"/>
                <a:ea typeface="Times New Roman" panose="02020603050405020304" pitchFamily="18" charset="0"/>
                <a:cs typeface="Times New Roman" panose="02020603050405020304" pitchFamily="18" charset="0"/>
              </a:rPr>
              <a:t>/wiki/</a:t>
            </a:r>
            <a:r>
              <a:rPr lang="en-GB" sz="2400" i="1" kern="1800" dirty="0" err="1">
                <a:solidFill>
                  <a:schemeClr val="accent2">
                    <a:lumMod val="50000"/>
                  </a:schemeClr>
                </a:solidFill>
                <a:effectLst/>
                <a:latin typeface="+mn-lt"/>
                <a:ea typeface="Times New Roman" panose="02020603050405020304" pitchFamily="18" charset="0"/>
                <a:cs typeface="Times New Roman" panose="02020603050405020304" pitchFamily="18" charset="0"/>
              </a:rPr>
              <a:t>E._E._Cummings</a:t>
            </a:r>
            <a:r>
              <a:rPr lang="en-GB" sz="2400" i="1" dirty="0">
                <a:solidFill>
                  <a:schemeClr val="accent2">
                    <a:lumMod val="50000"/>
                  </a:schemeClr>
                </a:solidFill>
                <a:effectLst/>
                <a:latin typeface="+mn-lt"/>
              </a:rPr>
              <a:t> </a:t>
            </a:r>
            <a:endParaRPr lang="en-GB" sz="2400" i="1" dirty="0">
              <a:solidFill>
                <a:schemeClr val="accent2">
                  <a:lumMod val="50000"/>
                </a:schemeClr>
              </a:solidFill>
              <a:latin typeface="+mn-lt"/>
              <a:cs typeface="Times New Roman" panose="02020603050405020304" pitchFamily="18" charset="0"/>
            </a:endParaRPr>
          </a:p>
        </p:txBody>
      </p:sp>
    </p:spTree>
    <p:extLst>
      <p:ext uri="{BB962C8B-B14F-4D97-AF65-F5344CB8AC3E}">
        <p14:creationId xmlns:p14="http://schemas.microsoft.com/office/powerpoint/2010/main" val="30938261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 Box 4">
            <a:extLst>
              <a:ext uri="{FF2B5EF4-FFF2-40B4-BE49-F238E27FC236}">
                <a16:creationId xmlns:a16="http://schemas.microsoft.com/office/drawing/2014/main" id="{3E989AB5-9141-17BE-7BDD-823C69EC901F}"/>
              </a:ext>
            </a:extLst>
          </p:cNvPr>
          <p:cNvSpPr txBox="1">
            <a:spLocks noChangeArrowheads="1"/>
          </p:cNvSpPr>
          <p:nvPr/>
        </p:nvSpPr>
        <p:spPr bwMode="auto">
          <a:xfrm>
            <a:off x="755576" y="548680"/>
            <a:ext cx="7920038" cy="1384995"/>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buSzPts val="1000"/>
              <a:buNone/>
              <a:tabLst>
                <a:tab pos="457200" algn="l"/>
              </a:tabLst>
            </a:pPr>
            <a:r>
              <a:rPr lang="en-GB" sz="3600" b="1" dirty="0">
                <a:solidFill>
                  <a:schemeClr val="accent2">
                    <a:lumMod val="50000"/>
                  </a:schemeClr>
                </a:solidFill>
                <a:latin typeface="+mn-lt"/>
                <a:ea typeface="Calibri" panose="020F0502020204030204" pitchFamily="34" charset="0"/>
                <a:cs typeface="Times New Roman" panose="02020603050405020304" pitchFamily="18" charset="0"/>
              </a:rPr>
              <a:t>Mixed cases</a:t>
            </a:r>
          </a:p>
          <a:p>
            <a:pPr>
              <a:buSzPts val="1000"/>
              <a:buNone/>
              <a:tabLst>
                <a:tab pos="457200" algn="l"/>
              </a:tabLst>
            </a:pPr>
            <a:endParaRPr lang="en-GB" sz="2000" dirty="0">
              <a:solidFill>
                <a:srgbClr val="04133A"/>
              </a:solidFill>
              <a:effectLst/>
              <a:latin typeface="+mn-lt"/>
              <a:ea typeface="Calibri" panose="020F0502020204030204" pitchFamily="34" charset="0"/>
            </a:endParaRPr>
          </a:p>
          <a:p>
            <a:pPr>
              <a:buSzPts val="1000"/>
              <a:buNone/>
              <a:tabLst>
                <a:tab pos="457200" algn="l"/>
              </a:tabLst>
            </a:pPr>
            <a:endParaRPr lang="en-GB" sz="2000" b="1" dirty="0">
              <a:latin typeface="+mn-lt"/>
              <a:ea typeface="Calibri" panose="020F050202020403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1068A6AC-B5F8-4631-AC7E-9E3F87CA31BC}"/>
              </a:ext>
            </a:extLst>
          </p:cNvPr>
          <p:cNvPicPr>
            <a:picLocks noChangeAspect="1"/>
          </p:cNvPicPr>
          <p:nvPr/>
        </p:nvPicPr>
        <p:blipFill>
          <a:blip r:embed="rId3"/>
          <a:stretch>
            <a:fillRect/>
          </a:stretch>
        </p:blipFill>
        <p:spPr>
          <a:xfrm>
            <a:off x="468387" y="1241178"/>
            <a:ext cx="4247630" cy="3268684"/>
          </a:xfrm>
          <a:prstGeom prst="rect">
            <a:avLst/>
          </a:prstGeom>
        </p:spPr>
      </p:pic>
      <p:pic>
        <p:nvPicPr>
          <p:cNvPr id="4" name="Picture 3">
            <a:extLst>
              <a:ext uri="{FF2B5EF4-FFF2-40B4-BE49-F238E27FC236}">
                <a16:creationId xmlns:a16="http://schemas.microsoft.com/office/drawing/2014/main" id="{1E45A6B4-D51C-239A-B9C7-F9EA082B9A19}"/>
              </a:ext>
            </a:extLst>
          </p:cNvPr>
          <p:cNvPicPr>
            <a:picLocks noChangeAspect="1"/>
          </p:cNvPicPr>
          <p:nvPr/>
        </p:nvPicPr>
        <p:blipFill>
          <a:blip r:embed="rId4"/>
          <a:stretch>
            <a:fillRect/>
          </a:stretch>
        </p:blipFill>
        <p:spPr>
          <a:xfrm>
            <a:off x="4397838" y="239204"/>
            <a:ext cx="4614874" cy="5688632"/>
          </a:xfrm>
          <a:prstGeom prst="rect">
            <a:avLst/>
          </a:prstGeom>
        </p:spPr>
      </p:pic>
      <p:pic>
        <p:nvPicPr>
          <p:cNvPr id="5" name="Picture 4">
            <a:extLst>
              <a:ext uri="{FF2B5EF4-FFF2-40B4-BE49-F238E27FC236}">
                <a16:creationId xmlns:a16="http://schemas.microsoft.com/office/drawing/2014/main" id="{909E2137-5C86-7D9A-5A37-A424D1B654D0}"/>
              </a:ext>
            </a:extLst>
          </p:cNvPr>
          <p:cNvPicPr>
            <a:picLocks noChangeAspect="1"/>
          </p:cNvPicPr>
          <p:nvPr/>
        </p:nvPicPr>
        <p:blipFill>
          <a:blip r:embed="rId5"/>
          <a:stretch>
            <a:fillRect/>
          </a:stretch>
        </p:blipFill>
        <p:spPr>
          <a:xfrm>
            <a:off x="755576" y="4797152"/>
            <a:ext cx="2509860" cy="1879972"/>
          </a:xfrm>
          <a:prstGeom prst="rect">
            <a:avLst/>
          </a:prstGeom>
        </p:spPr>
      </p:pic>
    </p:spTree>
    <p:extLst>
      <p:ext uri="{BB962C8B-B14F-4D97-AF65-F5344CB8AC3E}">
        <p14:creationId xmlns:p14="http://schemas.microsoft.com/office/powerpoint/2010/main" val="38326631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 Box 4">
            <a:extLst>
              <a:ext uri="{FF2B5EF4-FFF2-40B4-BE49-F238E27FC236}">
                <a16:creationId xmlns:a16="http://schemas.microsoft.com/office/drawing/2014/main" id="{3E989AB5-9141-17BE-7BDD-823C69EC901F}"/>
              </a:ext>
            </a:extLst>
          </p:cNvPr>
          <p:cNvSpPr txBox="1">
            <a:spLocks noChangeArrowheads="1"/>
          </p:cNvSpPr>
          <p:nvPr/>
        </p:nvSpPr>
        <p:spPr bwMode="auto">
          <a:xfrm>
            <a:off x="755576" y="548680"/>
            <a:ext cx="7920038" cy="1348061"/>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buSzPts val="1000"/>
              <a:buNone/>
              <a:tabLst>
                <a:tab pos="457200" algn="l"/>
              </a:tabLst>
            </a:pPr>
            <a:r>
              <a:rPr lang="en-GB" sz="3600" b="1" dirty="0">
                <a:solidFill>
                  <a:schemeClr val="accent2">
                    <a:lumMod val="50000"/>
                  </a:schemeClr>
                </a:solidFill>
                <a:latin typeface="+mn-lt"/>
                <a:ea typeface="Calibri" panose="020F0502020204030204" pitchFamily="34" charset="0"/>
                <a:cs typeface="Times New Roman" panose="02020603050405020304" pitchFamily="18" charset="0"/>
              </a:rPr>
              <a:t>Mixed cases</a:t>
            </a:r>
          </a:p>
          <a:p>
            <a:pPr>
              <a:buSzPts val="1000"/>
              <a:buNone/>
              <a:tabLst>
                <a:tab pos="457200" algn="l"/>
              </a:tabLst>
            </a:pPr>
            <a:endParaRPr lang="en-GB" sz="1800" b="1" dirty="0">
              <a:solidFill>
                <a:schemeClr val="accent2">
                  <a:lumMod val="50000"/>
                </a:schemeClr>
              </a:solidFill>
              <a:effectLst/>
              <a:latin typeface="+mn-lt"/>
              <a:ea typeface="Calibri" panose="020F0502020204030204" pitchFamily="34" charset="0"/>
              <a:cs typeface="Times New Roman" panose="02020603050405020304" pitchFamily="18" charset="0"/>
            </a:endParaRPr>
          </a:p>
          <a:p>
            <a:pPr>
              <a:buSzPts val="1000"/>
              <a:buNone/>
              <a:tabLst>
                <a:tab pos="457200" algn="l"/>
              </a:tabLst>
            </a:pPr>
            <a:endParaRPr lang="en-GB" sz="2000" b="1" dirty="0">
              <a:solidFill>
                <a:schemeClr val="accent2">
                  <a:lumMod val="50000"/>
                </a:schemeClr>
              </a:solidFill>
              <a:latin typeface="+mn-lt"/>
              <a:ea typeface="Calibri" panose="020F050202020403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230A996D-11D3-7331-E563-05895271410C}"/>
              </a:ext>
            </a:extLst>
          </p:cNvPr>
          <p:cNvPicPr>
            <a:picLocks noChangeAspect="1"/>
          </p:cNvPicPr>
          <p:nvPr/>
        </p:nvPicPr>
        <p:blipFill>
          <a:blip r:embed="rId3"/>
          <a:stretch>
            <a:fillRect/>
          </a:stretch>
        </p:blipFill>
        <p:spPr>
          <a:xfrm>
            <a:off x="488662" y="2861017"/>
            <a:ext cx="5557663" cy="3651606"/>
          </a:xfrm>
          <a:prstGeom prst="rect">
            <a:avLst/>
          </a:prstGeom>
        </p:spPr>
      </p:pic>
      <p:pic>
        <p:nvPicPr>
          <p:cNvPr id="4" name="Picture 3">
            <a:extLst>
              <a:ext uri="{FF2B5EF4-FFF2-40B4-BE49-F238E27FC236}">
                <a16:creationId xmlns:a16="http://schemas.microsoft.com/office/drawing/2014/main" id="{B40DDE4A-FAE5-09F8-89EC-89474457B731}"/>
              </a:ext>
            </a:extLst>
          </p:cNvPr>
          <p:cNvPicPr>
            <a:picLocks noChangeAspect="1"/>
          </p:cNvPicPr>
          <p:nvPr/>
        </p:nvPicPr>
        <p:blipFill>
          <a:blip r:embed="rId4"/>
          <a:stretch>
            <a:fillRect/>
          </a:stretch>
        </p:blipFill>
        <p:spPr>
          <a:xfrm>
            <a:off x="3704229" y="360277"/>
            <a:ext cx="5044235" cy="2860657"/>
          </a:xfrm>
          <a:prstGeom prst="rect">
            <a:avLst/>
          </a:prstGeom>
        </p:spPr>
      </p:pic>
    </p:spTree>
    <p:extLst>
      <p:ext uri="{BB962C8B-B14F-4D97-AF65-F5344CB8AC3E}">
        <p14:creationId xmlns:p14="http://schemas.microsoft.com/office/powerpoint/2010/main" val="1867370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 Box 4">
            <a:extLst>
              <a:ext uri="{FF2B5EF4-FFF2-40B4-BE49-F238E27FC236}">
                <a16:creationId xmlns:a16="http://schemas.microsoft.com/office/drawing/2014/main" id="{3E989AB5-9141-17BE-7BDD-823C69EC901F}"/>
              </a:ext>
            </a:extLst>
          </p:cNvPr>
          <p:cNvSpPr txBox="1">
            <a:spLocks noChangeArrowheads="1"/>
          </p:cNvSpPr>
          <p:nvPr/>
        </p:nvSpPr>
        <p:spPr bwMode="auto">
          <a:xfrm>
            <a:off x="755576" y="548680"/>
            <a:ext cx="7920038" cy="2261453"/>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nSpc>
                <a:spcPct val="107000"/>
              </a:lnSpc>
              <a:spcAft>
                <a:spcPts val="800"/>
              </a:spcAft>
              <a:buNone/>
            </a:pPr>
            <a:r>
              <a:rPr lang="en-GB" sz="3600" b="1" dirty="0">
                <a:solidFill>
                  <a:schemeClr val="accent2">
                    <a:lumMod val="50000"/>
                  </a:schemeClr>
                </a:solidFill>
                <a:latin typeface="+mn-lt"/>
                <a:ea typeface="Calibri" panose="020F0502020204030204" pitchFamily="34" charset="0"/>
                <a:cs typeface="Times New Roman" panose="02020603050405020304" pitchFamily="18" charset="0"/>
              </a:rPr>
              <a:t>A brief history</a:t>
            </a:r>
          </a:p>
          <a:p>
            <a:pPr>
              <a:spcAft>
                <a:spcPts val="1725"/>
              </a:spcAft>
              <a:buNone/>
            </a:pPr>
            <a:r>
              <a:rPr lang="en-GB" sz="2400" dirty="0">
                <a:solidFill>
                  <a:srgbClr val="000000"/>
                </a:solidFill>
                <a:effectLst/>
                <a:latin typeface="+mn-lt"/>
                <a:ea typeface="Times New Roman" panose="02020603050405020304" pitchFamily="18" charset="0"/>
              </a:rPr>
              <a:t>Before the development of lower-case letters, texts in the Latin alphabet were written in a single case</a:t>
            </a:r>
            <a:endParaRPr lang="en-GB" sz="2400" dirty="0">
              <a:solidFill>
                <a:srgbClr val="222222"/>
              </a:solidFill>
              <a:effectLst/>
              <a:latin typeface="+mn-lt"/>
              <a:ea typeface="Times New Roman" panose="02020603050405020304" pitchFamily="18" charset="0"/>
              <a:cs typeface="Times New Roman" panose="02020603050405020304" pitchFamily="18" charset="0"/>
            </a:endParaRPr>
          </a:p>
          <a:p>
            <a:pPr>
              <a:spcAft>
                <a:spcPts val="1725"/>
              </a:spcAft>
              <a:buNone/>
            </a:pPr>
            <a:endParaRPr lang="en-GB" sz="2400" dirty="0">
              <a:effectLst/>
              <a:latin typeface="+mn-lt"/>
              <a:ea typeface="Calibri" panose="020F0502020204030204" pitchFamily="34" charset="0"/>
              <a:cs typeface="Times New Roman" panose="02020603050405020304" pitchFamily="18" charset="0"/>
            </a:endParaRPr>
          </a:p>
        </p:txBody>
      </p:sp>
      <p:pic>
        <p:nvPicPr>
          <p:cNvPr id="2" name="Picture 1">
            <a:extLst>
              <a:ext uri="{FF2B5EF4-FFF2-40B4-BE49-F238E27FC236}">
                <a16:creationId xmlns:a16="http://schemas.microsoft.com/office/drawing/2014/main" id="{68FE92E8-2061-CCB6-5B6F-673D925F5C3B}"/>
              </a:ext>
            </a:extLst>
          </p:cNvPr>
          <p:cNvPicPr>
            <a:picLocks noChangeAspect="1"/>
          </p:cNvPicPr>
          <p:nvPr/>
        </p:nvPicPr>
        <p:blipFill>
          <a:blip r:embed="rId3"/>
          <a:stretch>
            <a:fillRect/>
          </a:stretch>
        </p:blipFill>
        <p:spPr>
          <a:xfrm>
            <a:off x="1547664" y="2636912"/>
            <a:ext cx="5832648" cy="4039333"/>
          </a:xfrm>
          <a:prstGeom prst="rect">
            <a:avLst/>
          </a:prstGeom>
        </p:spPr>
      </p:pic>
    </p:spTree>
    <p:extLst>
      <p:ext uri="{BB962C8B-B14F-4D97-AF65-F5344CB8AC3E}">
        <p14:creationId xmlns:p14="http://schemas.microsoft.com/office/powerpoint/2010/main" val="25275050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 Box 4">
            <a:extLst>
              <a:ext uri="{FF2B5EF4-FFF2-40B4-BE49-F238E27FC236}">
                <a16:creationId xmlns:a16="http://schemas.microsoft.com/office/drawing/2014/main" id="{3E989AB5-9141-17BE-7BDD-823C69EC901F}"/>
              </a:ext>
            </a:extLst>
          </p:cNvPr>
          <p:cNvSpPr txBox="1">
            <a:spLocks noChangeArrowheads="1"/>
          </p:cNvSpPr>
          <p:nvPr/>
        </p:nvSpPr>
        <p:spPr bwMode="auto">
          <a:xfrm>
            <a:off x="755576" y="548680"/>
            <a:ext cx="7920038" cy="2338910"/>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nSpc>
                <a:spcPct val="107000"/>
              </a:lnSpc>
              <a:spcAft>
                <a:spcPts val="800"/>
              </a:spcAft>
              <a:buNone/>
            </a:pPr>
            <a:r>
              <a:rPr lang="en-GB" sz="3600" b="1" dirty="0">
                <a:solidFill>
                  <a:schemeClr val="accent2">
                    <a:lumMod val="50000"/>
                  </a:schemeClr>
                </a:solidFill>
                <a:latin typeface="+mn-lt"/>
                <a:ea typeface="Calibri" panose="020F0502020204030204" pitchFamily="34" charset="0"/>
                <a:cs typeface="Times New Roman" panose="02020603050405020304" pitchFamily="18" charset="0"/>
              </a:rPr>
              <a:t>A brief history</a:t>
            </a:r>
            <a:endParaRPr lang="en-GB" sz="3600" b="1" dirty="0">
              <a:solidFill>
                <a:schemeClr val="accent2">
                  <a:lumMod val="50000"/>
                </a:schemeClr>
              </a:solidFill>
              <a:effectLst/>
              <a:latin typeface="+mn-lt"/>
              <a:ea typeface="Calibri" panose="020F0502020204030204" pitchFamily="34" charset="0"/>
              <a:cs typeface="Times New Roman" panose="02020603050405020304" pitchFamily="18" charset="0"/>
            </a:endParaRPr>
          </a:p>
          <a:p>
            <a:pPr algn="l">
              <a:buNone/>
            </a:pPr>
            <a:r>
              <a:rPr lang="en-GB" sz="2400" b="1" dirty="0">
                <a:solidFill>
                  <a:schemeClr val="accent2">
                    <a:lumMod val="50000"/>
                  </a:schemeClr>
                </a:solidFill>
                <a:effectLst/>
                <a:latin typeface="Arial" panose="020B0604020202020204" pitchFamily="34" charset="0"/>
                <a:ea typeface="Calibri" panose="020F0502020204030204" pitchFamily="34" charset="0"/>
              </a:rPr>
              <a:t>Roman cursive</a:t>
            </a:r>
            <a:r>
              <a:rPr lang="en-GB" sz="2400" dirty="0">
                <a:solidFill>
                  <a:schemeClr val="accent2">
                    <a:lumMod val="50000"/>
                  </a:schemeClr>
                </a:solidFill>
                <a:effectLst/>
                <a:latin typeface="Arial" panose="020B0604020202020204" pitchFamily="34" charset="0"/>
                <a:ea typeface="Calibri" panose="020F0502020204030204" pitchFamily="34" charset="0"/>
              </a:rPr>
              <a:t> </a:t>
            </a:r>
            <a:r>
              <a:rPr lang="en-GB" sz="2400" dirty="0">
                <a:solidFill>
                  <a:srgbClr val="000000"/>
                </a:solidFill>
                <a:effectLst/>
                <a:latin typeface="Arial" panose="020B0604020202020204" pitchFamily="34" charset="0"/>
                <a:ea typeface="Calibri" panose="020F0502020204030204" pitchFamily="34" charset="0"/>
              </a:rPr>
              <a:t>(or </a:t>
            </a:r>
            <a:r>
              <a:rPr lang="en-GB" sz="2400" b="1" dirty="0">
                <a:solidFill>
                  <a:schemeClr val="accent2">
                    <a:lumMod val="50000"/>
                  </a:schemeClr>
                </a:solidFill>
                <a:effectLst/>
                <a:latin typeface="Arial" panose="020B0604020202020204" pitchFamily="34" charset="0"/>
                <a:ea typeface="Calibri" panose="020F0502020204030204" pitchFamily="34" charset="0"/>
              </a:rPr>
              <a:t>Latin cursive</a:t>
            </a:r>
            <a:r>
              <a:rPr lang="en-GB" sz="2400" dirty="0">
                <a:solidFill>
                  <a:srgbClr val="000000"/>
                </a:solidFill>
                <a:effectLst/>
                <a:latin typeface="Arial" panose="020B0604020202020204" pitchFamily="34" charset="0"/>
                <a:ea typeface="Calibri" panose="020F0502020204030204" pitchFamily="34" charset="0"/>
              </a:rPr>
              <a:t>) is a form of handwriting (or a script) used in ancient Rome and to some extent into the Middle Ages. It is customarily divided into old (or ancient) cursive and new cursive.</a:t>
            </a:r>
            <a:r>
              <a:rPr lang="en-GB" sz="2400" dirty="0">
                <a:effectLst/>
              </a:rPr>
              <a:t> </a:t>
            </a:r>
            <a:endParaRPr lang="en-GB" sz="2400" dirty="0">
              <a:solidFill>
                <a:srgbClr val="222222"/>
              </a:solidFill>
              <a:latin typeface="+mn-lt"/>
            </a:endParaRPr>
          </a:p>
        </p:txBody>
      </p:sp>
      <p:pic>
        <p:nvPicPr>
          <p:cNvPr id="3" name="Picture 2">
            <a:extLst>
              <a:ext uri="{FF2B5EF4-FFF2-40B4-BE49-F238E27FC236}">
                <a16:creationId xmlns:a16="http://schemas.microsoft.com/office/drawing/2014/main" id="{499CCFD6-C030-BD1A-3AA6-230053306140}"/>
              </a:ext>
            </a:extLst>
          </p:cNvPr>
          <p:cNvPicPr>
            <a:picLocks noChangeAspect="1"/>
          </p:cNvPicPr>
          <p:nvPr/>
        </p:nvPicPr>
        <p:blipFill>
          <a:blip r:embed="rId3"/>
          <a:stretch>
            <a:fillRect/>
          </a:stretch>
        </p:blipFill>
        <p:spPr>
          <a:xfrm>
            <a:off x="3779912" y="4221088"/>
            <a:ext cx="5080000" cy="2336800"/>
          </a:xfrm>
          <a:prstGeom prst="rect">
            <a:avLst/>
          </a:prstGeom>
        </p:spPr>
      </p:pic>
      <p:pic>
        <p:nvPicPr>
          <p:cNvPr id="4" name="Picture 3">
            <a:extLst>
              <a:ext uri="{FF2B5EF4-FFF2-40B4-BE49-F238E27FC236}">
                <a16:creationId xmlns:a16="http://schemas.microsoft.com/office/drawing/2014/main" id="{58DF8E40-BDE8-1800-DE3E-E1CB79D35EAC}"/>
              </a:ext>
            </a:extLst>
          </p:cNvPr>
          <p:cNvPicPr>
            <a:picLocks noChangeAspect="1"/>
          </p:cNvPicPr>
          <p:nvPr/>
        </p:nvPicPr>
        <p:blipFill>
          <a:blip r:embed="rId4"/>
          <a:stretch>
            <a:fillRect/>
          </a:stretch>
        </p:blipFill>
        <p:spPr>
          <a:xfrm>
            <a:off x="755576" y="3068960"/>
            <a:ext cx="5080000" cy="1562100"/>
          </a:xfrm>
          <a:prstGeom prst="rect">
            <a:avLst/>
          </a:prstGeom>
        </p:spPr>
      </p:pic>
    </p:spTree>
    <p:extLst>
      <p:ext uri="{BB962C8B-B14F-4D97-AF65-F5344CB8AC3E}">
        <p14:creationId xmlns:p14="http://schemas.microsoft.com/office/powerpoint/2010/main" val="19796767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 Box 4">
            <a:extLst>
              <a:ext uri="{FF2B5EF4-FFF2-40B4-BE49-F238E27FC236}">
                <a16:creationId xmlns:a16="http://schemas.microsoft.com/office/drawing/2014/main" id="{3E989AB5-9141-17BE-7BDD-823C69EC901F}"/>
              </a:ext>
            </a:extLst>
          </p:cNvPr>
          <p:cNvSpPr txBox="1">
            <a:spLocks noChangeArrowheads="1"/>
          </p:cNvSpPr>
          <p:nvPr/>
        </p:nvSpPr>
        <p:spPr bwMode="auto">
          <a:xfrm>
            <a:off x="755576" y="548680"/>
            <a:ext cx="7920038" cy="5958362"/>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nSpc>
                <a:spcPct val="107000"/>
              </a:lnSpc>
              <a:spcAft>
                <a:spcPts val="800"/>
              </a:spcAft>
              <a:buNone/>
            </a:pPr>
            <a:r>
              <a:rPr lang="en-GB" sz="3600" b="1" dirty="0">
                <a:solidFill>
                  <a:schemeClr val="accent2">
                    <a:lumMod val="50000"/>
                  </a:schemeClr>
                </a:solidFill>
                <a:effectLst/>
                <a:latin typeface="+mn-lt"/>
                <a:ea typeface="Calibri" panose="020F0502020204030204" pitchFamily="34" charset="0"/>
                <a:cs typeface="Times New Roman" panose="02020603050405020304" pitchFamily="18" charset="0"/>
              </a:rPr>
              <a:t>A brief history</a:t>
            </a:r>
          </a:p>
          <a:p>
            <a:pPr marL="0" algn="l" rtl="0" eaLnBrk="1" fontAlgn="ctr" latinLnBrk="0" hangingPunct="1">
              <a:spcBef>
                <a:spcPts val="0"/>
              </a:spcBef>
              <a:spcAft>
                <a:spcPts val="0"/>
              </a:spcAft>
              <a:buNone/>
            </a:pPr>
            <a:endParaRPr lang="en-GB" sz="2400" b="0" i="0" u="none" strike="noStrike" dirty="0">
              <a:solidFill>
                <a:srgbClr val="202122"/>
              </a:solidFill>
              <a:effectLst/>
              <a:latin typeface="+mn-lt"/>
            </a:endParaRPr>
          </a:p>
          <a:p>
            <a:pPr marL="0" algn="l" rtl="0" eaLnBrk="1" fontAlgn="ctr" latinLnBrk="0" hangingPunct="1">
              <a:spcBef>
                <a:spcPts val="0"/>
              </a:spcBef>
              <a:spcAft>
                <a:spcPts val="0"/>
              </a:spcAft>
              <a:buNone/>
            </a:pPr>
            <a:endParaRPr lang="en-GB" sz="2400" b="0" i="0" u="none" strike="noStrike" dirty="0">
              <a:solidFill>
                <a:srgbClr val="202122"/>
              </a:solidFill>
              <a:effectLst/>
              <a:latin typeface="+mn-lt"/>
            </a:endParaRPr>
          </a:p>
          <a:p>
            <a:pPr marL="0" algn="l" rtl="0" eaLnBrk="1" fontAlgn="ctr" latinLnBrk="0" hangingPunct="1">
              <a:spcBef>
                <a:spcPts val="0"/>
              </a:spcBef>
              <a:spcAft>
                <a:spcPts val="0"/>
              </a:spcAft>
              <a:buNone/>
            </a:pPr>
            <a:endParaRPr lang="en-GB" sz="2400" dirty="0">
              <a:solidFill>
                <a:srgbClr val="202122"/>
              </a:solidFill>
              <a:latin typeface="+mn-lt"/>
            </a:endParaRPr>
          </a:p>
          <a:p>
            <a:pPr marL="0" algn="l" rtl="0" eaLnBrk="1" fontAlgn="ctr" latinLnBrk="0" hangingPunct="1">
              <a:spcBef>
                <a:spcPts val="0"/>
              </a:spcBef>
              <a:spcAft>
                <a:spcPts val="0"/>
              </a:spcAft>
              <a:buNone/>
            </a:pPr>
            <a:endParaRPr lang="en-GB" sz="2400" b="0" i="0" u="none" strike="noStrike" dirty="0">
              <a:solidFill>
                <a:srgbClr val="202122"/>
              </a:solidFill>
              <a:effectLst/>
              <a:latin typeface="+mn-lt"/>
            </a:endParaRPr>
          </a:p>
          <a:p>
            <a:pPr marL="0" algn="l" rtl="0" eaLnBrk="1" fontAlgn="ctr" latinLnBrk="0" hangingPunct="1">
              <a:spcBef>
                <a:spcPts val="0"/>
              </a:spcBef>
              <a:spcAft>
                <a:spcPts val="0"/>
              </a:spcAft>
              <a:buNone/>
            </a:pPr>
            <a:endParaRPr lang="en-GB" sz="2400" dirty="0">
              <a:solidFill>
                <a:srgbClr val="202122"/>
              </a:solidFill>
              <a:latin typeface="+mn-lt"/>
            </a:endParaRPr>
          </a:p>
          <a:p>
            <a:pPr marL="0" algn="l" rtl="0" eaLnBrk="1" fontAlgn="ctr" latinLnBrk="0" hangingPunct="1">
              <a:spcBef>
                <a:spcPts val="0"/>
              </a:spcBef>
              <a:spcAft>
                <a:spcPts val="0"/>
              </a:spcAft>
              <a:buNone/>
            </a:pPr>
            <a:endParaRPr lang="en-GB" sz="2400" b="0" i="0" u="none" strike="noStrike" dirty="0">
              <a:solidFill>
                <a:srgbClr val="202122"/>
              </a:solidFill>
              <a:effectLst/>
              <a:latin typeface="+mn-lt"/>
            </a:endParaRPr>
          </a:p>
          <a:p>
            <a:pPr marL="0" algn="l" rtl="0" eaLnBrk="1" fontAlgn="ctr" latinLnBrk="0" hangingPunct="1">
              <a:spcBef>
                <a:spcPts val="0"/>
              </a:spcBef>
              <a:spcAft>
                <a:spcPts val="0"/>
              </a:spcAft>
              <a:buNone/>
            </a:pPr>
            <a:endParaRPr lang="en-GB" sz="2400" dirty="0">
              <a:solidFill>
                <a:srgbClr val="202122"/>
              </a:solidFill>
              <a:latin typeface="+mn-lt"/>
            </a:endParaRPr>
          </a:p>
          <a:p>
            <a:pPr marL="0" algn="l" rtl="0" eaLnBrk="1" fontAlgn="ctr" latinLnBrk="0" hangingPunct="1">
              <a:spcBef>
                <a:spcPts val="0"/>
              </a:spcBef>
              <a:spcAft>
                <a:spcPts val="0"/>
              </a:spcAft>
              <a:buNone/>
            </a:pPr>
            <a:endParaRPr lang="en-GB" sz="2400" b="0" i="0" u="none" strike="noStrike" dirty="0">
              <a:solidFill>
                <a:srgbClr val="202122"/>
              </a:solidFill>
              <a:effectLst/>
              <a:latin typeface="+mn-lt"/>
            </a:endParaRPr>
          </a:p>
          <a:p>
            <a:pPr marL="0" algn="l" rtl="0" eaLnBrk="1" fontAlgn="ctr" latinLnBrk="0" hangingPunct="1">
              <a:spcBef>
                <a:spcPts val="0"/>
              </a:spcBef>
              <a:spcAft>
                <a:spcPts val="0"/>
              </a:spcAft>
              <a:buNone/>
            </a:pPr>
            <a:endParaRPr lang="en-GB" sz="2400" dirty="0">
              <a:solidFill>
                <a:srgbClr val="202122"/>
              </a:solidFill>
              <a:latin typeface="+mn-lt"/>
            </a:endParaRPr>
          </a:p>
          <a:p>
            <a:pPr marL="0" algn="l" rtl="0" eaLnBrk="1" fontAlgn="ctr" latinLnBrk="0" hangingPunct="1">
              <a:spcBef>
                <a:spcPts val="0"/>
              </a:spcBef>
              <a:spcAft>
                <a:spcPts val="0"/>
              </a:spcAft>
              <a:buNone/>
            </a:pPr>
            <a:endParaRPr lang="en-GB" sz="2400" b="0" i="0" u="none" strike="noStrike" dirty="0">
              <a:solidFill>
                <a:srgbClr val="202122"/>
              </a:solidFill>
              <a:effectLst/>
              <a:latin typeface="+mn-lt"/>
            </a:endParaRPr>
          </a:p>
          <a:p>
            <a:pPr marL="0" algn="l" rtl="0" eaLnBrk="1" fontAlgn="ctr" latinLnBrk="0" hangingPunct="1">
              <a:spcBef>
                <a:spcPts val="0"/>
              </a:spcBef>
              <a:spcAft>
                <a:spcPts val="0"/>
              </a:spcAft>
              <a:buNone/>
            </a:pPr>
            <a:endParaRPr lang="en-GB" sz="2400" b="0" i="0" u="none" strike="noStrike" dirty="0">
              <a:solidFill>
                <a:srgbClr val="202122"/>
              </a:solidFill>
              <a:effectLst/>
              <a:latin typeface="+mn-lt"/>
            </a:endParaRPr>
          </a:p>
          <a:p>
            <a:pPr marL="0" algn="l" rtl="0" eaLnBrk="1" fontAlgn="ctr" latinLnBrk="0" hangingPunct="1">
              <a:spcBef>
                <a:spcPts val="0"/>
              </a:spcBef>
              <a:spcAft>
                <a:spcPts val="0"/>
              </a:spcAft>
              <a:buNone/>
            </a:pPr>
            <a:endParaRPr lang="en-GB" sz="2400" b="0" i="0" u="none" strike="noStrike" dirty="0">
              <a:solidFill>
                <a:srgbClr val="202122"/>
              </a:solidFill>
              <a:effectLst/>
              <a:latin typeface="+mn-lt"/>
            </a:endParaRPr>
          </a:p>
          <a:p>
            <a:pPr marL="0" algn="l" rtl="0" eaLnBrk="1" fontAlgn="ctr" latinLnBrk="0" hangingPunct="1">
              <a:spcBef>
                <a:spcPts val="0"/>
              </a:spcBef>
              <a:spcAft>
                <a:spcPts val="0"/>
              </a:spcAft>
              <a:buNone/>
            </a:pPr>
            <a:r>
              <a:rPr lang="en-GB" sz="2400" b="0" i="0" u="none" strike="noStrike" dirty="0">
                <a:solidFill>
                  <a:srgbClr val="202122"/>
                </a:solidFill>
                <a:effectLst/>
                <a:latin typeface="+mn-lt"/>
              </a:rPr>
              <a:t>Alcuin of York is credited with developing Carolingian minuscule in the 8</a:t>
            </a:r>
            <a:r>
              <a:rPr lang="en-GB" sz="2400" b="0" i="0" u="none" strike="noStrike" baseline="30000" dirty="0">
                <a:solidFill>
                  <a:srgbClr val="202122"/>
                </a:solidFill>
                <a:effectLst/>
                <a:latin typeface="+mn-lt"/>
              </a:rPr>
              <a:t>th</a:t>
            </a:r>
            <a:r>
              <a:rPr lang="en-GB" sz="2400" b="0" i="0" u="none" strike="noStrike" dirty="0">
                <a:solidFill>
                  <a:srgbClr val="202122"/>
                </a:solidFill>
                <a:effectLst/>
                <a:latin typeface="+mn-lt"/>
              </a:rPr>
              <a:t> century</a:t>
            </a:r>
          </a:p>
        </p:txBody>
      </p:sp>
      <p:pic>
        <p:nvPicPr>
          <p:cNvPr id="2" name="Picture 1">
            <a:extLst>
              <a:ext uri="{FF2B5EF4-FFF2-40B4-BE49-F238E27FC236}">
                <a16:creationId xmlns:a16="http://schemas.microsoft.com/office/drawing/2014/main" id="{C8151BAE-AD29-7AC1-04A0-D2C8894300B0}"/>
              </a:ext>
            </a:extLst>
          </p:cNvPr>
          <p:cNvPicPr>
            <a:picLocks noChangeAspect="1"/>
          </p:cNvPicPr>
          <p:nvPr/>
        </p:nvPicPr>
        <p:blipFill>
          <a:blip r:embed="rId3"/>
          <a:stretch>
            <a:fillRect/>
          </a:stretch>
        </p:blipFill>
        <p:spPr>
          <a:xfrm>
            <a:off x="755576" y="1339776"/>
            <a:ext cx="4320480" cy="4150680"/>
          </a:xfrm>
          <a:prstGeom prst="rect">
            <a:avLst/>
          </a:prstGeom>
        </p:spPr>
      </p:pic>
      <p:pic>
        <p:nvPicPr>
          <p:cNvPr id="3" name="Picture 2">
            <a:extLst>
              <a:ext uri="{FF2B5EF4-FFF2-40B4-BE49-F238E27FC236}">
                <a16:creationId xmlns:a16="http://schemas.microsoft.com/office/drawing/2014/main" id="{09AE571E-02CC-B154-4BC5-3B6C1258E52C}"/>
              </a:ext>
            </a:extLst>
          </p:cNvPr>
          <p:cNvPicPr>
            <a:picLocks noChangeAspect="1"/>
          </p:cNvPicPr>
          <p:nvPr/>
        </p:nvPicPr>
        <p:blipFill>
          <a:blip r:embed="rId4"/>
          <a:stretch>
            <a:fillRect/>
          </a:stretch>
        </p:blipFill>
        <p:spPr>
          <a:xfrm>
            <a:off x="4283968" y="764704"/>
            <a:ext cx="4699000" cy="1727200"/>
          </a:xfrm>
          <a:prstGeom prst="rect">
            <a:avLst/>
          </a:prstGeom>
        </p:spPr>
      </p:pic>
    </p:spTree>
    <p:extLst>
      <p:ext uri="{BB962C8B-B14F-4D97-AF65-F5344CB8AC3E}">
        <p14:creationId xmlns:p14="http://schemas.microsoft.com/office/powerpoint/2010/main" val="11883985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 Box 4">
            <a:extLst>
              <a:ext uri="{FF2B5EF4-FFF2-40B4-BE49-F238E27FC236}">
                <a16:creationId xmlns:a16="http://schemas.microsoft.com/office/drawing/2014/main" id="{3E989AB5-9141-17BE-7BDD-823C69EC901F}"/>
              </a:ext>
            </a:extLst>
          </p:cNvPr>
          <p:cNvSpPr txBox="1">
            <a:spLocks noChangeArrowheads="1"/>
          </p:cNvSpPr>
          <p:nvPr/>
        </p:nvSpPr>
        <p:spPr bwMode="auto">
          <a:xfrm>
            <a:off x="755576" y="548680"/>
            <a:ext cx="7920038" cy="2634376"/>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nSpc>
                <a:spcPct val="107000"/>
              </a:lnSpc>
              <a:spcAft>
                <a:spcPts val="800"/>
              </a:spcAft>
              <a:buNone/>
            </a:pPr>
            <a:r>
              <a:rPr lang="en-GB" sz="3600" b="1" dirty="0">
                <a:solidFill>
                  <a:schemeClr val="accent2">
                    <a:lumMod val="50000"/>
                  </a:schemeClr>
                </a:solidFill>
                <a:effectLst/>
                <a:latin typeface="+mn-lt"/>
                <a:ea typeface="Calibri" panose="020F0502020204030204" pitchFamily="34" charset="0"/>
                <a:cs typeface="Times New Roman" panose="02020603050405020304" pitchFamily="18" charset="0"/>
              </a:rPr>
              <a:t>A brief history</a:t>
            </a:r>
          </a:p>
          <a:p>
            <a:pPr marL="0" algn="l" rtl="0" eaLnBrk="1" fontAlgn="ctr" latinLnBrk="0" hangingPunct="1">
              <a:spcBef>
                <a:spcPts val="0"/>
              </a:spcBef>
              <a:spcAft>
                <a:spcPts val="0"/>
              </a:spcAft>
              <a:buNone/>
            </a:pPr>
            <a:r>
              <a:rPr lang="en-GB" sz="2400" dirty="0">
                <a:solidFill>
                  <a:srgbClr val="202122"/>
                </a:solidFill>
                <a:latin typeface="+mn-lt"/>
              </a:rPr>
              <a:t>Following the invention of the printing press in the 15</a:t>
            </a:r>
            <a:r>
              <a:rPr lang="en-GB" sz="2400" baseline="30000" dirty="0">
                <a:solidFill>
                  <a:srgbClr val="202122"/>
                </a:solidFill>
                <a:latin typeface="+mn-lt"/>
              </a:rPr>
              <a:t>th</a:t>
            </a:r>
            <a:r>
              <a:rPr lang="en-GB" sz="2400" dirty="0">
                <a:solidFill>
                  <a:srgbClr val="202122"/>
                </a:solidFill>
                <a:latin typeface="+mn-lt"/>
              </a:rPr>
              <a:t> century, </a:t>
            </a:r>
            <a:r>
              <a:rPr lang="en-GB" sz="2400" dirty="0">
                <a:solidFill>
                  <a:schemeClr val="accent2">
                    <a:lumMod val="50000"/>
                  </a:schemeClr>
                </a:solidFill>
                <a:latin typeface="+mn-lt"/>
              </a:rPr>
              <a:t>majuscule</a:t>
            </a:r>
            <a:r>
              <a:rPr lang="en-GB" sz="2400" dirty="0">
                <a:solidFill>
                  <a:srgbClr val="202122"/>
                </a:solidFill>
                <a:latin typeface="+mn-lt"/>
              </a:rPr>
              <a:t> and </a:t>
            </a:r>
            <a:r>
              <a:rPr lang="en-GB" sz="2400" dirty="0">
                <a:solidFill>
                  <a:schemeClr val="accent2">
                    <a:lumMod val="50000"/>
                  </a:schemeClr>
                </a:solidFill>
                <a:latin typeface="+mn-lt"/>
              </a:rPr>
              <a:t>minuscule</a:t>
            </a:r>
            <a:r>
              <a:rPr lang="en-GB" sz="2400" dirty="0">
                <a:solidFill>
                  <a:srgbClr val="202122"/>
                </a:solidFill>
                <a:latin typeface="+mn-lt"/>
              </a:rPr>
              <a:t> became known as </a:t>
            </a:r>
            <a:r>
              <a:rPr lang="en-GB" sz="2400" dirty="0">
                <a:solidFill>
                  <a:schemeClr val="accent2">
                    <a:lumMod val="50000"/>
                  </a:schemeClr>
                </a:solidFill>
                <a:latin typeface="+mn-lt"/>
              </a:rPr>
              <a:t>uppercase</a:t>
            </a:r>
            <a:r>
              <a:rPr lang="en-GB" sz="2400" dirty="0">
                <a:solidFill>
                  <a:srgbClr val="202122"/>
                </a:solidFill>
                <a:latin typeface="+mn-lt"/>
              </a:rPr>
              <a:t> and </a:t>
            </a:r>
            <a:r>
              <a:rPr lang="en-GB" sz="2400" dirty="0">
                <a:solidFill>
                  <a:schemeClr val="accent2">
                    <a:lumMod val="50000"/>
                  </a:schemeClr>
                </a:solidFill>
                <a:latin typeface="+mn-lt"/>
              </a:rPr>
              <a:t>lowercase</a:t>
            </a:r>
          </a:p>
          <a:p>
            <a:pPr marL="0" algn="l" rtl="0" eaLnBrk="1" fontAlgn="ctr" latinLnBrk="0" hangingPunct="1">
              <a:spcBef>
                <a:spcPts val="0"/>
              </a:spcBef>
              <a:spcAft>
                <a:spcPts val="0"/>
              </a:spcAft>
              <a:buNone/>
            </a:pPr>
            <a:endParaRPr lang="en-GB" sz="2400" b="0" i="0" u="none" strike="noStrike" dirty="0">
              <a:solidFill>
                <a:srgbClr val="202122"/>
              </a:solidFill>
              <a:effectLst/>
              <a:latin typeface="+mn-lt"/>
            </a:endParaRPr>
          </a:p>
          <a:p>
            <a:pPr marL="0" algn="l" rtl="0" eaLnBrk="1" fontAlgn="ctr" latinLnBrk="0" hangingPunct="1">
              <a:spcBef>
                <a:spcPts val="0"/>
              </a:spcBef>
              <a:spcAft>
                <a:spcPts val="0"/>
              </a:spcAft>
              <a:buNone/>
            </a:pPr>
            <a:endParaRPr lang="en-GB" sz="2400" b="0" i="0" u="none" strike="noStrike" dirty="0">
              <a:solidFill>
                <a:srgbClr val="202122"/>
              </a:solidFill>
              <a:effectLst/>
              <a:latin typeface="+mn-lt"/>
            </a:endParaRPr>
          </a:p>
        </p:txBody>
      </p:sp>
      <p:pic>
        <p:nvPicPr>
          <p:cNvPr id="2" name="Picture 1">
            <a:extLst>
              <a:ext uri="{FF2B5EF4-FFF2-40B4-BE49-F238E27FC236}">
                <a16:creationId xmlns:a16="http://schemas.microsoft.com/office/drawing/2014/main" id="{D9089F8B-A363-1492-2796-8CD17676A7F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55576" y="2636912"/>
            <a:ext cx="4392488" cy="3321127"/>
          </a:xfrm>
          <a:prstGeom prst="rect">
            <a:avLst/>
          </a:prstGeom>
        </p:spPr>
      </p:pic>
      <p:pic>
        <p:nvPicPr>
          <p:cNvPr id="3" name="Picture 2">
            <a:extLst>
              <a:ext uri="{FF2B5EF4-FFF2-40B4-BE49-F238E27FC236}">
                <a16:creationId xmlns:a16="http://schemas.microsoft.com/office/drawing/2014/main" id="{D3F1A80E-5EC6-9EB6-80A1-BE2882AAAA1E}"/>
              </a:ext>
            </a:extLst>
          </p:cNvPr>
          <p:cNvPicPr>
            <a:picLocks noChangeAspect="1"/>
          </p:cNvPicPr>
          <p:nvPr/>
        </p:nvPicPr>
        <p:blipFill>
          <a:blip r:embed="rId4"/>
          <a:stretch>
            <a:fillRect/>
          </a:stretch>
        </p:blipFill>
        <p:spPr>
          <a:xfrm>
            <a:off x="5661606" y="2276871"/>
            <a:ext cx="3086857" cy="4121113"/>
          </a:xfrm>
          <a:prstGeom prst="rect">
            <a:avLst/>
          </a:prstGeom>
        </p:spPr>
      </p:pic>
    </p:spTree>
    <p:extLst>
      <p:ext uri="{BB962C8B-B14F-4D97-AF65-F5344CB8AC3E}">
        <p14:creationId xmlns:p14="http://schemas.microsoft.com/office/powerpoint/2010/main" val="18422637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 Box 4">
            <a:extLst>
              <a:ext uri="{FF2B5EF4-FFF2-40B4-BE49-F238E27FC236}">
                <a16:creationId xmlns:a16="http://schemas.microsoft.com/office/drawing/2014/main" id="{3E989AB5-9141-17BE-7BDD-823C69EC901F}"/>
              </a:ext>
            </a:extLst>
          </p:cNvPr>
          <p:cNvSpPr txBox="1">
            <a:spLocks noChangeArrowheads="1"/>
          </p:cNvSpPr>
          <p:nvPr/>
        </p:nvSpPr>
        <p:spPr bwMode="auto">
          <a:xfrm>
            <a:off x="755576" y="548680"/>
            <a:ext cx="8136904" cy="5336846"/>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buNone/>
            </a:pPr>
            <a:r>
              <a:rPr lang="en-GB" sz="2400" dirty="0">
                <a:effectLst/>
                <a:latin typeface="+mn-lt"/>
                <a:ea typeface="Times New Roman" panose="02020603050405020304" pitchFamily="18" charset="0"/>
              </a:rPr>
              <a:t>A minority of writing systems use two separate cases. Such writing systems are called </a:t>
            </a:r>
            <a:r>
              <a:rPr lang="en-GB" sz="2400" b="1" dirty="0">
                <a:solidFill>
                  <a:schemeClr val="accent2">
                    <a:lumMod val="50000"/>
                  </a:schemeClr>
                </a:solidFill>
                <a:effectLst/>
                <a:latin typeface="+mn-lt"/>
                <a:ea typeface="Times New Roman" panose="02020603050405020304" pitchFamily="18" charset="0"/>
              </a:rPr>
              <a:t>bicameral scripts</a:t>
            </a:r>
            <a:r>
              <a:rPr lang="en-GB" sz="2400" dirty="0">
                <a:effectLst/>
                <a:latin typeface="+mn-lt"/>
                <a:ea typeface="Times New Roman" panose="02020603050405020304" pitchFamily="18" charset="0"/>
              </a:rPr>
              <a:t>. </a:t>
            </a:r>
          </a:p>
          <a:p>
            <a:pPr>
              <a:buNone/>
            </a:pPr>
            <a:endParaRPr lang="en-GB" sz="2400" dirty="0">
              <a:latin typeface="+mn-lt"/>
              <a:ea typeface="Times New Roman" panose="02020603050405020304" pitchFamily="18" charset="0"/>
            </a:endParaRPr>
          </a:p>
          <a:p>
            <a:pPr>
              <a:buNone/>
            </a:pPr>
            <a:r>
              <a:rPr lang="en-GB" sz="2400" dirty="0">
                <a:effectLst/>
                <a:latin typeface="+mn-lt"/>
                <a:ea typeface="Times New Roman" panose="02020603050405020304" pitchFamily="18" charset="0"/>
              </a:rPr>
              <a:t>These scripts include  </a:t>
            </a:r>
          </a:p>
          <a:p>
            <a:pPr>
              <a:buNone/>
            </a:pPr>
            <a:r>
              <a:rPr lang="en-GB" sz="2400" dirty="0">
                <a:solidFill>
                  <a:schemeClr val="accent2">
                    <a:lumMod val="50000"/>
                  </a:schemeClr>
                </a:solidFill>
                <a:effectLst/>
                <a:latin typeface="+mn-lt"/>
                <a:ea typeface="Times New Roman" panose="02020603050405020304" pitchFamily="18" charset="0"/>
              </a:rPr>
              <a:t>Latin		Cyrillic		Greek 	Coptic		</a:t>
            </a:r>
          </a:p>
          <a:p>
            <a:pPr>
              <a:buNone/>
            </a:pPr>
            <a:r>
              <a:rPr lang="en-GB" sz="2400" dirty="0">
                <a:solidFill>
                  <a:schemeClr val="accent2">
                    <a:lumMod val="50000"/>
                  </a:schemeClr>
                </a:solidFill>
                <a:effectLst/>
                <a:latin typeface="+mn-lt"/>
                <a:ea typeface="Times New Roman" panose="02020603050405020304" pitchFamily="18" charset="0"/>
              </a:rPr>
              <a:t>Armenian	Glagolitic	</a:t>
            </a:r>
            <a:r>
              <a:rPr lang="en-GB" sz="2400" dirty="0" err="1">
                <a:solidFill>
                  <a:schemeClr val="accent2">
                    <a:lumMod val="50000"/>
                  </a:schemeClr>
                </a:solidFill>
                <a:effectLst/>
                <a:latin typeface="+mn-lt"/>
                <a:ea typeface="Times New Roman" panose="02020603050405020304" pitchFamily="18" charset="0"/>
              </a:rPr>
              <a:t>Adlam</a:t>
            </a:r>
            <a:r>
              <a:rPr lang="en-GB" sz="2400" dirty="0">
                <a:solidFill>
                  <a:schemeClr val="accent2">
                    <a:lumMod val="50000"/>
                  </a:schemeClr>
                </a:solidFill>
                <a:latin typeface="+mn-lt"/>
                <a:ea typeface="Times New Roman" panose="02020603050405020304" pitchFamily="18" charset="0"/>
              </a:rPr>
              <a:t>		</a:t>
            </a:r>
            <a:r>
              <a:rPr lang="en-GB" sz="2400" dirty="0" err="1">
                <a:solidFill>
                  <a:schemeClr val="accent2">
                    <a:lumMod val="50000"/>
                  </a:schemeClr>
                </a:solidFill>
                <a:effectLst/>
                <a:latin typeface="+mn-lt"/>
                <a:ea typeface="Times New Roman" panose="02020603050405020304" pitchFamily="18" charset="0"/>
              </a:rPr>
              <a:t>Warang</a:t>
            </a:r>
            <a:r>
              <a:rPr lang="en-GB" sz="2400" dirty="0">
                <a:solidFill>
                  <a:schemeClr val="accent2">
                    <a:lumMod val="50000"/>
                  </a:schemeClr>
                </a:solidFill>
                <a:effectLst/>
                <a:latin typeface="+mn-lt"/>
                <a:ea typeface="Times New Roman" panose="02020603050405020304" pitchFamily="18" charset="0"/>
              </a:rPr>
              <a:t> Citi	</a:t>
            </a:r>
          </a:p>
          <a:p>
            <a:pPr>
              <a:buNone/>
            </a:pPr>
            <a:r>
              <a:rPr lang="en-GB" sz="2400" dirty="0" err="1">
                <a:solidFill>
                  <a:schemeClr val="accent2">
                    <a:lumMod val="50000"/>
                  </a:schemeClr>
                </a:solidFill>
                <a:latin typeface="+mn-lt"/>
                <a:ea typeface="Times New Roman" panose="02020603050405020304" pitchFamily="18" charset="0"/>
              </a:rPr>
              <a:t>G</a:t>
            </a:r>
            <a:r>
              <a:rPr lang="en-GB" sz="2400" dirty="0" err="1">
                <a:solidFill>
                  <a:schemeClr val="accent2">
                    <a:lumMod val="50000"/>
                  </a:schemeClr>
                </a:solidFill>
                <a:effectLst/>
                <a:latin typeface="+mn-lt"/>
                <a:ea typeface="Times New Roman" panose="02020603050405020304" pitchFamily="18" charset="0"/>
              </a:rPr>
              <a:t>aray</a:t>
            </a:r>
            <a:r>
              <a:rPr lang="en-GB" sz="2400" dirty="0">
                <a:solidFill>
                  <a:schemeClr val="accent2">
                    <a:lumMod val="50000"/>
                  </a:schemeClr>
                </a:solidFill>
                <a:latin typeface="+mn-lt"/>
                <a:ea typeface="Times New Roman" panose="02020603050405020304" pitchFamily="18" charset="0"/>
              </a:rPr>
              <a:t>		</a:t>
            </a:r>
            <a:r>
              <a:rPr lang="en-GB" sz="2400" dirty="0">
                <a:solidFill>
                  <a:schemeClr val="accent2">
                    <a:lumMod val="50000"/>
                  </a:schemeClr>
                </a:solidFill>
                <a:effectLst/>
                <a:latin typeface="+mn-lt"/>
                <a:ea typeface="Times New Roman" panose="02020603050405020304" pitchFamily="18" charset="0"/>
              </a:rPr>
              <a:t>Zaghawa	Osage 	</a:t>
            </a:r>
            <a:r>
              <a:rPr lang="en-GB" sz="2400" dirty="0" err="1">
                <a:solidFill>
                  <a:schemeClr val="accent2">
                    <a:lumMod val="50000"/>
                  </a:schemeClr>
                </a:solidFill>
                <a:effectLst/>
                <a:latin typeface="+mn-lt"/>
                <a:ea typeface="Times New Roman" panose="02020603050405020304" pitchFamily="18" charset="0"/>
              </a:rPr>
              <a:t>Vithkuqi</a:t>
            </a:r>
            <a:endParaRPr lang="en-GB" sz="2400" dirty="0">
              <a:solidFill>
                <a:schemeClr val="accent2">
                  <a:lumMod val="50000"/>
                </a:schemeClr>
              </a:solidFill>
              <a:effectLst/>
              <a:latin typeface="+mn-lt"/>
              <a:ea typeface="Times New Roman" panose="02020603050405020304" pitchFamily="18" charset="0"/>
            </a:endParaRPr>
          </a:p>
          <a:p>
            <a:pPr>
              <a:buNone/>
            </a:pPr>
            <a:r>
              <a:rPr lang="en-GB" sz="2400" dirty="0">
                <a:solidFill>
                  <a:schemeClr val="accent2">
                    <a:lumMod val="50000"/>
                  </a:schemeClr>
                </a:solidFill>
                <a:effectLst/>
                <a:latin typeface="+mn-lt"/>
                <a:ea typeface="Times New Roman" panose="02020603050405020304" pitchFamily="18" charset="0"/>
              </a:rPr>
              <a:t>Deseret </a:t>
            </a:r>
          </a:p>
          <a:p>
            <a:pPr marL="0" algn="l" rtl="0" eaLnBrk="1" fontAlgn="ctr" latinLnBrk="0" hangingPunct="1">
              <a:spcBef>
                <a:spcPts val="0"/>
              </a:spcBef>
              <a:spcAft>
                <a:spcPts val="0"/>
              </a:spcAft>
              <a:buNone/>
            </a:pPr>
            <a:endParaRPr lang="en-GB" sz="2400" dirty="0">
              <a:latin typeface="+mn-lt"/>
              <a:cs typeface="+mn-cs"/>
            </a:endParaRPr>
          </a:p>
          <a:p>
            <a:pPr marL="0" algn="l" rtl="0" eaLnBrk="1" fontAlgn="ctr" latinLnBrk="0" hangingPunct="1">
              <a:spcBef>
                <a:spcPts val="0"/>
              </a:spcBef>
              <a:spcAft>
                <a:spcPts val="0"/>
              </a:spcAft>
              <a:buNone/>
            </a:pPr>
            <a:r>
              <a:rPr lang="en-GB" sz="2400" dirty="0">
                <a:solidFill>
                  <a:srgbClr val="202122"/>
                </a:solidFill>
                <a:effectLst/>
                <a:latin typeface="+mn-lt"/>
                <a:ea typeface="Times New Roman" panose="02020603050405020304" pitchFamily="18" charset="0"/>
              </a:rPr>
              <a:t>All other writing systems make no distinction between majuscules and minuscules – a system called </a:t>
            </a:r>
            <a:r>
              <a:rPr lang="en-GB" sz="2400" b="1" dirty="0">
                <a:solidFill>
                  <a:schemeClr val="accent2">
                    <a:lumMod val="50000"/>
                  </a:schemeClr>
                </a:solidFill>
                <a:effectLst/>
                <a:latin typeface="+mn-lt"/>
                <a:ea typeface="Times New Roman" panose="02020603050405020304" pitchFamily="18" charset="0"/>
              </a:rPr>
              <a:t>unicameral </a:t>
            </a:r>
            <a:r>
              <a:rPr lang="en-GB" sz="2400" dirty="0">
                <a:solidFill>
                  <a:srgbClr val="202122"/>
                </a:solidFill>
                <a:effectLst/>
                <a:latin typeface="+mn-lt"/>
                <a:ea typeface="Times New Roman" panose="02020603050405020304" pitchFamily="18" charset="0"/>
              </a:rPr>
              <a:t>script or </a:t>
            </a:r>
            <a:r>
              <a:rPr lang="en-GB" sz="2400" b="1" dirty="0" err="1">
                <a:solidFill>
                  <a:schemeClr val="accent2">
                    <a:lumMod val="50000"/>
                  </a:schemeClr>
                </a:solidFill>
                <a:effectLst/>
                <a:latin typeface="+mn-lt"/>
                <a:ea typeface="Times New Roman" panose="02020603050405020304" pitchFamily="18" charset="0"/>
              </a:rPr>
              <a:t>unicase</a:t>
            </a:r>
            <a:r>
              <a:rPr lang="en-GB" sz="2400" dirty="0">
                <a:effectLst/>
                <a:latin typeface="+mn-lt"/>
                <a:ea typeface="Times New Roman" panose="02020603050405020304" pitchFamily="18" charset="0"/>
              </a:rPr>
              <a:t>. This includes most syllabic </a:t>
            </a:r>
            <a:r>
              <a:rPr lang="en-GB" sz="2400" dirty="0">
                <a:solidFill>
                  <a:srgbClr val="202122"/>
                </a:solidFill>
                <a:effectLst/>
                <a:latin typeface="+mn-lt"/>
                <a:ea typeface="Times New Roman" panose="02020603050405020304" pitchFamily="18" charset="0"/>
              </a:rPr>
              <a:t>and other non-alphabetic scripts.</a:t>
            </a:r>
            <a:r>
              <a:rPr lang="en-GB" sz="2400" dirty="0">
                <a:effectLst/>
                <a:latin typeface="+mn-lt"/>
              </a:rPr>
              <a:t> </a:t>
            </a:r>
            <a:r>
              <a:rPr lang="en-GB" sz="2400" dirty="0">
                <a:solidFill>
                  <a:srgbClr val="202122"/>
                </a:solidFill>
                <a:effectLst/>
                <a:latin typeface="+mn-lt"/>
                <a:ea typeface="Times New Roman" panose="02020603050405020304" pitchFamily="18" charset="0"/>
                <a:cs typeface="+mn-cs"/>
              </a:rPr>
              <a:t> </a:t>
            </a:r>
            <a:r>
              <a:rPr lang="en-GB" sz="2400" dirty="0">
                <a:effectLst/>
                <a:latin typeface="+mn-lt"/>
                <a:cs typeface="+mn-cs"/>
              </a:rPr>
              <a:t> </a:t>
            </a:r>
            <a:r>
              <a:rPr lang="en-GB" sz="2400" dirty="0">
                <a:latin typeface="+mn-lt"/>
                <a:cs typeface="+mn-cs"/>
              </a:rPr>
              <a:t>	</a:t>
            </a:r>
          </a:p>
        </p:txBody>
      </p:sp>
    </p:spTree>
    <p:extLst>
      <p:ext uri="{BB962C8B-B14F-4D97-AF65-F5344CB8AC3E}">
        <p14:creationId xmlns:p14="http://schemas.microsoft.com/office/powerpoint/2010/main" val="41643916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29ACCA0-0E83-AD80-CFB2-B38007D1689E}"/>
              </a:ext>
            </a:extLst>
          </p:cNvPr>
          <p:cNvPicPr>
            <a:picLocks noChangeAspect="1"/>
          </p:cNvPicPr>
          <p:nvPr/>
        </p:nvPicPr>
        <p:blipFill>
          <a:blip r:embed="rId3"/>
          <a:stretch>
            <a:fillRect/>
          </a:stretch>
        </p:blipFill>
        <p:spPr>
          <a:xfrm>
            <a:off x="539552" y="407593"/>
            <a:ext cx="4529277" cy="2911678"/>
          </a:xfrm>
          <a:prstGeom prst="rect">
            <a:avLst/>
          </a:prstGeom>
        </p:spPr>
      </p:pic>
      <p:pic>
        <p:nvPicPr>
          <p:cNvPr id="3" name="Picture 2">
            <a:extLst>
              <a:ext uri="{FF2B5EF4-FFF2-40B4-BE49-F238E27FC236}">
                <a16:creationId xmlns:a16="http://schemas.microsoft.com/office/drawing/2014/main" id="{ACE87D41-54B3-D8EF-9CAD-4EDAB2363402}"/>
              </a:ext>
            </a:extLst>
          </p:cNvPr>
          <p:cNvPicPr>
            <a:picLocks noChangeAspect="1"/>
          </p:cNvPicPr>
          <p:nvPr/>
        </p:nvPicPr>
        <p:blipFill>
          <a:blip r:embed="rId4"/>
          <a:stretch>
            <a:fillRect/>
          </a:stretch>
        </p:blipFill>
        <p:spPr>
          <a:xfrm>
            <a:off x="2778072" y="3645024"/>
            <a:ext cx="5394328" cy="3020824"/>
          </a:xfrm>
          <a:prstGeom prst="rect">
            <a:avLst/>
          </a:prstGeom>
        </p:spPr>
      </p:pic>
    </p:spTree>
    <p:extLst>
      <p:ext uri="{BB962C8B-B14F-4D97-AF65-F5344CB8AC3E}">
        <p14:creationId xmlns:p14="http://schemas.microsoft.com/office/powerpoint/2010/main" val="3680510306"/>
      </p:ext>
    </p:extLst>
  </p:cSld>
  <p:clrMapOvr>
    <a:masterClrMapping/>
  </p:clrMapOvr>
</p:sld>
</file>

<file path=ppt/theme/theme1.xml><?xml version="1.0" encoding="utf-8"?>
<a:theme xmlns:a="http://schemas.openxmlformats.org/drawingml/2006/main" name="Default Design">
  <a:themeElements>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9247</TotalTime>
  <Words>2325</Words>
  <Application>Microsoft Macintosh PowerPoint</Application>
  <PresentationFormat>On-screen Show (4:3)</PresentationFormat>
  <Paragraphs>270</Paragraphs>
  <Slides>35</Slides>
  <Notes>34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35</vt:i4>
      </vt:variant>
    </vt:vector>
  </HeadingPairs>
  <TitlesOfParts>
    <vt:vector size="38" baseType="lpstr">
      <vt:lpstr>Arial</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RugbySchool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 Perspectives on Science</dc:title>
  <dc:creator>jlt</dc:creator>
  <cp:lastModifiedBy>elizabeth.swinbank@cantab.net</cp:lastModifiedBy>
  <cp:revision>873</cp:revision>
  <dcterms:created xsi:type="dcterms:W3CDTF">2006-01-25T16:10:04Z</dcterms:created>
  <dcterms:modified xsi:type="dcterms:W3CDTF">2024-11-15T11:32:39Z</dcterms:modified>
</cp:coreProperties>
</file>