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6" r:id="rId1"/>
  </p:sldMasterIdLst>
  <p:notesMasterIdLst>
    <p:notesMasterId r:id="rId30"/>
  </p:notesMasterIdLst>
  <p:handoutMasterIdLst>
    <p:handoutMasterId r:id="rId31"/>
  </p:handoutMasterIdLst>
  <p:sldIdLst>
    <p:sldId id="464" r:id="rId2"/>
    <p:sldId id="1223" r:id="rId3"/>
    <p:sldId id="1236" r:id="rId4"/>
    <p:sldId id="1258" r:id="rId5"/>
    <p:sldId id="1256" r:id="rId6"/>
    <p:sldId id="1265" r:id="rId7"/>
    <p:sldId id="1239" r:id="rId8"/>
    <p:sldId id="1250" r:id="rId9"/>
    <p:sldId id="1253" r:id="rId10"/>
    <p:sldId id="1254" r:id="rId11"/>
    <p:sldId id="1252" r:id="rId12"/>
    <p:sldId id="1243" r:id="rId13"/>
    <p:sldId id="1246" r:id="rId14"/>
    <p:sldId id="1242" r:id="rId15"/>
    <p:sldId id="1264" r:id="rId16"/>
    <p:sldId id="1241" r:id="rId17"/>
    <p:sldId id="1263" r:id="rId18"/>
    <p:sldId id="1249" r:id="rId19"/>
    <p:sldId id="1240" r:id="rId20"/>
    <p:sldId id="1244" r:id="rId21"/>
    <p:sldId id="1245" r:id="rId22"/>
    <p:sldId id="1262" r:id="rId23"/>
    <p:sldId id="1251" r:id="rId24"/>
    <p:sldId id="1257" r:id="rId25"/>
    <p:sldId id="1238" r:id="rId26"/>
    <p:sldId id="1260" r:id="rId27"/>
    <p:sldId id="1255" r:id="rId28"/>
    <p:sldId id="1248" r:id="rId2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4694"/>
  </p:normalViewPr>
  <p:slideViewPr>
    <p:cSldViewPr>
      <p:cViewPr varScale="1">
        <p:scale>
          <a:sx n="121" d="100"/>
          <a:sy n="121" d="100"/>
        </p:scale>
        <p:origin x="896"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888"/>
    </p:cViewPr>
  </p:sorterViewPr>
  <p:notesViewPr>
    <p:cSldViewPr>
      <p:cViewPr>
        <p:scale>
          <a:sx n="100" d="100"/>
          <a:sy n="100" d="100"/>
        </p:scale>
        <p:origin x="-1014" y="151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C6CD23BF-7E08-8C8E-5E4C-0EDC7B08A2E4}"/>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Arial" charset="0"/>
              </a:defRPr>
            </a:lvl1pPr>
          </a:lstStyle>
          <a:p>
            <a:pPr>
              <a:defRPr/>
            </a:pPr>
            <a:endParaRPr lang="en-GB"/>
          </a:p>
        </p:txBody>
      </p:sp>
      <p:sp>
        <p:nvSpPr>
          <p:cNvPr id="73731" name="Rectangle 3">
            <a:extLst>
              <a:ext uri="{FF2B5EF4-FFF2-40B4-BE49-F238E27FC236}">
                <a16:creationId xmlns:a16="http://schemas.microsoft.com/office/drawing/2014/main" id="{D8F53BB2-A436-6872-640C-FB04FBB01698}"/>
              </a:ext>
            </a:extLst>
          </p:cNvPr>
          <p:cNvSpPr>
            <a:spLocks noGrp="1" noChangeArrowheads="1"/>
          </p:cNvSpPr>
          <p:nvPr>
            <p:ph type="dt" sz="quarter"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Arial" charset="0"/>
              </a:defRPr>
            </a:lvl1pPr>
          </a:lstStyle>
          <a:p>
            <a:pPr>
              <a:defRPr/>
            </a:pPr>
            <a:endParaRPr lang="en-GB"/>
          </a:p>
        </p:txBody>
      </p:sp>
      <p:sp>
        <p:nvSpPr>
          <p:cNvPr id="73732" name="Rectangle 4">
            <a:extLst>
              <a:ext uri="{FF2B5EF4-FFF2-40B4-BE49-F238E27FC236}">
                <a16:creationId xmlns:a16="http://schemas.microsoft.com/office/drawing/2014/main" id="{6F91F294-E315-8CD4-C779-3C3A66B93D7E}"/>
              </a:ext>
            </a:extLst>
          </p:cNvPr>
          <p:cNvSpPr>
            <a:spLocks noGrp="1" noChangeArrowheads="1"/>
          </p:cNvSpPr>
          <p:nvPr>
            <p:ph type="ftr" sz="quarter" idx="2"/>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Arial" charset="0"/>
              </a:defRPr>
            </a:lvl1pPr>
          </a:lstStyle>
          <a:p>
            <a:pPr>
              <a:defRPr/>
            </a:pPr>
            <a:endParaRPr lang="en-GB"/>
          </a:p>
        </p:txBody>
      </p:sp>
      <p:sp>
        <p:nvSpPr>
          <p:cNvPr id="73733" name="Rectangle 5">
            <a:extLst>
              <a:ext uri="{FF2B5EF4-FFF2-40B4-BE49-F238E27FC236}">
                <a16:creationId xmlns:a16="http://schemas.microsoft.com/office/drawing/2014/main" id="{5AE4C8A1-0A8D-D0EB-E690-BB8658AF8F8E}"/>
              </a:ext>
            </a:extLst>
          </p:cNvPr>
          <p:cNvSpPr>
            <a:spLocks noGrp="1" noChangeArrowheads="1"/>
          </p:cNvSpPr>
          <p:nvPr>
            <p:ph type="sldNum" sz="quarter" idx="3"/>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cs typeface="Arial" panose="020B0604020202020204" pitchFamily="34" charset="0"/>
              </a:defRPr>
            </a:lvl1pPr>
          </a:lstStyle>
          <a:p>
            <a:pPr>
              <a:defRPr/>
            </a:pPr>
            <a:fld id="{8DE70A18-5C80-AD4F-BB34-DEFF7543D05C}"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D29E3B68-529F-AF6A-45BE-8F36B36C1ADD}"/>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Arial" charset="0"/>
              </a:defRPr>
            </a:lvl1pPr>
          </a:lstStyle>
          <a:p>
            <a:pPr>
              <a:defRPr/>
            </a:pPr>
            <a:endParaRPr lang="en-US"/>
          </a:p>
        </p:txBody>
      </p:sp>
      <p:sp>
        <p:nvSpPr>
          <p:cNvPr id="51203" name="Rectangle 3">
            <a:extLst>
              <a:ext uri="{FF2B5EF4-FFF2-40B4-BE49-F238E27FC236}">
                <a16:creationId xmlns:a16="http://schemas.microsoft.com/office/drawing/2014/main" id="{49B6FF99-CED8-EBCC-7694-F9084FC1900D}"/>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Arial" charset="0"/>
              </a:defRPr>
            </a:lvl1pPr>
          </a:lstStyle>
          <a:p>
            <a:pPr>
              <a:defRPr/>
            </a:pPr>
            <a:endParaRPr lang="en-US"/>
          </a:p>
        </p:txBody>
      </p:sp>
      <p:sp>
        <p:nvSpPr>
          <p:cNvPr id="13316" name="Rectangle 4">
            <a:extLst>
              <a:ext uri="{FF2B5EF4-FFF2-40B4-BE49-F238E27FC236}">
                <a16:creationId xmlns:a16="http://schemas.microsoft.com/office/drawing/2014/main" id="{C66EB810-0E62-CDCF-000F-B70A79F08C6B}"/>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5" name="Rectangle 5">
            <a:extLst>
              <a:ext uri="{FF2B5EF4-FFF2-40B4-BE49-F238E27FC236}">
                <a16:creationId xmlns:a16="http://schemas.microsoft.com/office/drawing/2014/main" id="{214F6CC0-8F89-B0E2-DE30-9388A1F36D5A}"/>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06" name="Rectangle 6">
            <a:extLst>
              <a:ext uri="{FF2B5EF4-FFF2-40B4-BE49-F238E27FC236}">
                <a16:creationId xmlns:a16="http://schemas.microsoft.com/office/drawing/2014/main" id="{827ED546-A2B9-92A3-44FF-E6754CDD511E}"/>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Arial" charset="0"/>
              </a:defRPr>
            </a:lvl1pPr>
          </a:lstStyle>
          <a:p>
            <a:pPr>
              <a:defRPr/>
            </a:pPr>
            <a:endParaRPr lang="en-US"/>
          </a:p>
        </p:txBody>
      </p:sp>
      <p:sp>
        <p:nvSpPr>
          <p:cNvPr id="51207" name="Rectangle 7">
            <a:extLst>
              <a:ext uri="{FF2B5EF4-FFF2-40B4-BE49-F238E27FC236}">
                <a16:creationId xmlns:a16="http://schemas.microsoft.com/office/drawing/2014/main" id="{92FBBC99-385E-CDA1-1160-ED5682CD2C6F}"/>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cs typeface="Arial" panose="020B0604020202020204" pitchFamily="34" charset="0"/>
              </a:defRPr>
            </a:lvl1pPr>
          </a:lstStyle>
          <a:p>
            <a:pPr>
              <a:defRPr/>
            </a:pPr>
            <a:fld id="{1C6993E5-F0DA-5C43-9727-8F5F23B8ACB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2</a:t>
            </a:fld>
            <a:endParaRPr lang="en-US" altLang="en-US"/>
          </a:p>
        </p:txBody>
      </p:sp>
    </p:spTree>
    <p:extLst>
      <p:ext uri="{BB962C8B-B14F-4D97-AF65-F5344CB8AC3E}">
        <p14:creationId xmlns:p14="http://schemas.microsoft.com/office/powerpoint/2010/main" val="25785661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11</a:t>
            </a:fld>
            <a:endParaRPr lang="en-US" altLang="en-US"/>
          </a:p>
        </p:txBody>
      </p:sp>
    </p:spTree>
    <p:extLst>
      <p:ext uri="{BB962C8B-B14F-4D97-AF65-F5344CB8AC3E}">
        <p14:creationId xmlns:p14="http://schemas.microsoft.com/office/powerpoint/2010/main" val="4559088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12</a:t>
            </a:fld>
            <a:endParaRPr lang="en-US" altLang="en-US"/>
          </a:p>
        </p:txBody>
      </p:sp>
    </p:spTree>
    <p:extLst>
      <p:ext uri="{BB962C8B-B14F-4D97-AF65-F5344CB8AC3E}">
        <p14:creationId xmlns:p14="http://schemas.microsoft.com/office/powerpoint/2010/main" val="29725800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13</a:t>
            </a:fld>
            <a:endParaRPr lang="en-US" altLang="en-US"/>
          </a:p>
        </p:txBody>
      </p:sp>
    </p:spTree>
    <p:extLst>
      <p:ext uri="{BB962C8B-B14F-4D97-AF65-F5344CB8AC3E}">
        <p14:creationId xmlns:p14="http://schemas.microsoft.com/office/powerpoint/2010/main" val="26996067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14</a:t>
            </a:fld>
            <a:endParaRPr lang="en-US" altLang="en-US"/>
          </a:p>
        </p:txBody>
      </p:sp>
    </p:spTree>
    <p:extLst>
      <p:ext uri="{BB962C8B-B14F-4D97-AF65-F5344CB8AC3E}">
        <p14:creationId xmlns:p14="http://schemas.microsoft.com/office/powerpoint/2010/main" val="6588781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15</a:t>
            </a:fld>
            <a:endParaRPr lang="en-US" altLang="en-US"/>
          </a:p>
        </p:txBody>
      </p:sp>
    </p:spTree>
    <p:extLst>
      <p:ext uri="{BB962C8B-B14F-4D97-AF65-F5344CB8AC3E}">
        <p14:creationId xmlns:p14="http://schemas.microsoft.com/office/powerpoint/2010/main" val="34407509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16</a:t>
            </a:fld>
            <a:endParaRPr lang="en-US" altLang="en-US"/>
          </a:p>
        </p:txBody>
      </p:sp>
    </p:spTree>
    <p:extLst>
      <p:ext uri="{BB962C8B-B14F-4D97-AF65-F5344CB8AC3E}">
        <p14:creationId xmlns:p14="http://schemas.microsoft.com/office/powerpoint/2010/main" val="4627398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17</a:t>
            </a:fld>
            <a:endParaRPr lang="en-US" altLang="en-US"/>
          </a:p>
        </p:txBody>
      </p:sp>
    </p:spTree>
    <p:extLst>
      <p:ext uri="{BB962C8B-B14F-4D97-AF65-F5344CB8AC3E}">
        <p14:creationId xmlns:p14="http://schemas.microsoft.com/office/powerpoint/2010/main" val="32051129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18</a:t>
            </a:fld>
            <a:endParaRPr lang="en-US" altLang="en-US"/>
          </a:p>
        </p:txBody>
      </p:sp>
    </p:spTree>
    <p:extLst>
      <p:ext uri="{BB962C8B-B14F-4D97-AF65-F5344CB8AC3E}">
        <p14:creationId xmlns:p14="http://schemas.microsoft.com/office/powerpoint/2010/main" val="21007228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19</a:t>
            </a:fld>
            <a:endParaRPr lang="en-US" altLang="en-US"/>
          </a:p>
        </p:txBody>
      </p:sp>
    </p:spTree>
    <p:extLst>
      <p:ext uri="{BB962C8B-B14F-4D97-AF65-F5344CB8AC3E}">
        <p14:creationId xmlns:p14="http://schemas.microsoft.com/office/powerpoint/2010/main" val="3133394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20</a:t>
            </a:fld>
            <a:endParaRPr lang="en-US" altLang="en-US"/>
          </a:p>
        </p:txBody>
      </p:sp>
    </p:spTree>
    <p:extLst>
      <p:ext uri="{BB962C8B-B14F-4D97-AF65-F5344CB8AC3E}">
        <p14:creationId xmlns:p14="http://schemas.microsoft.com/office/powerpoint/2010/main" val="2006961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3</a:t>
            </a:fld>
            <a:endParaRPr lang="en-US" altLang="en-US"/>
          </a:p>
        </p:txBody>
      </p:sp>
    </p:spTree>
    <p:extLst>
      <p:ext uri="{BB962C8B-B14F-4D97-AF65-F5344CB8AC3E}">
        <p14:creationId xmlns:p14="http://schemas.microsoft.com/office/powerpoint/2010/main" val="2044843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21</a:t>
            </a:fld>
            <a:endParaRPr lang="en-US" altLang="en-US"/>
          </a:p>
        </p:txBody>
      </p:sp>
    </p:spTree>
    <p:extLst>
      <p:ext uri="{BB962C8B-B14F-4D97-AF65-F5344CB8AC3E}">
        <p14:creationId xmlns:p14="http://schemas.microsoft.com/office/powerpoint/2010/main" val="28878371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22</a:t>
            </a:fld>
            <a:endParaRPr lang="en-US" altLang="en-US"/>
          </a:p>
        </p:txBody>
      </p:sp>
    </p:spTree>
    <p:extLst>
      <p:ext uri="{BB962C8B-B14F-4D97-AF65-F5344CB8AC3E}">
        <p14:creationId xmlns:p14="http://schemas.microsoft.com/office/powerpoint/2010/main" val="10058142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23</a:t>
            </a:fld>
            <a:endParaRPr lang="en-US" altLang="en-US"/>
          </a:p>
        </p:txBody>
      </p:sp>
    </p:spTree>
    <p:extLst>
      <p:ext uri="{BB962C8B-B14F-4D97-AF65-F5344CB8AC3E}">
        <p14:creationId xmlns:p14="http://schemas.microsoft.com/office/powerpoint/2010/main" val="22807169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24</a:t>
            </a:fld>
            <a:endParaRPr lang="en-US" altLang="en-US"/>
          </a:p>
        </p:txBody>
      </p:sp>
    </p:spTree>
    <p:extLst>
      <p:ext uri="{BB962C8B-B14F-4D97-AF65-F5344CB8AC3E}">
        <p14:creationId xmlns:p14="http://schemas.microsoft.com/office/powerpoint/2010/main" val="16351994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25</a:t>
            </a:fld>
            <a:endParaRPr lang="en-US" altLang="en-US"/>
          </a:p>
        </p:txBody>
      </p:sp>
    </p:spTree>
    <p:extLst>
      <p:ext uri="{BB962C8B-B14F-4D97-AF65-F5344CB8AC3E}">
        <p14:creationId xmlns:p14="http://schemas.microsoft.com/office/powerpoint/2010/main" val="3587761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26</a:t>
            </a:fld>
            <a:endParaRPr lang="en-US" altLang="en-US"/>
          </a:p>
        </p:txBody>
      </p:sp>
    </p:spTree>
    <p:extLst>
      <p:ext uri="{BB962C8B-B14F-4D97-AF65-F5344CB8AC3E}">
        <p14:creationId xmlns:p14="http://schemas.microsoft.com/office/powerpoint/2010/main" val="306800942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27</a:t>
            </a:fld>
            <a:endParaRPr lang="en-US" altLang="en-US"/>
          </a:p>
        </p:txBody>
      </p:sp>
    </p:spTree>
    <p:extLst>
      <p:ext uri="{BB962C8B-B14F-4D97-AF65-F5344CB8AC3E}">
        <p14:creationId xmlns:p14="http://schemas.microsoft.com/office/powerpoint/2010/main" val="11490365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28</a:t>
            </a:fld>
            <a:endParaRPr lang="en-US" altLang="en-US"/>
          </a:p>
        </p:txBody>
      </p:sp>
    </p:spTree>
    <p:extLst>
      <p:ext uri="{BB962C8B-B14F-4D97-AF65-F5344CB8AC3E}">
        <p14:creationId xmlns:p14="http://schemas.microsoft.com/office/powerpoint/2010/main" val="24615700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4</a:t>
            </a:fld>
            <a:endParaRPr lang="en-US" altLang="en-US"/>
          </a:p>
        </p:txBody>
      </p:sp>
    </p:spTree>
    <p:extLst>
      <p:ext uri="{BB962C8B-B14F-4D97-AF65-F5344CB8AC3E}">
        <p14:creationId xmlns:p14="http://schemas.microsoft.com/office/powerpoint/2010/main" val="34963045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5</a:t>
            </a:fld>
            <a:endParaRPr lang="en-US" altLang="en-US"/>
          </a:p>
        </p:txBody>
      </p:sp>
    </p:spTree>
    <p:extLst>
      <p:ext uri="{BB962C8B-B14F-4D97-AF65-F5344CB8AC3E}">
        <p14:creationId xmlns:p14="http://schemas.microsoft.com/office/powerpoint/2010/main" val="24373182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6</a:t>
            </a:fld>
            <a:endParaRPr lang="en-US" altLang="en-US"/>
          </a:p>
        </p:txBody>
      </p:sp>
    </p:spTree>
    <p:extLst>
      <p:ext uri="{BB962C8B-B14F-4D97-AF65-F5344CB8AC3E}">
        <p14:creationId xmlns:p14="http://schemas.microsoft.com/office/powerpoint/2010/main" val="39329835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7</a:t>
            </a:fld>
            <a:endParaRPr lang="en-US" altLang="en-US"/>
          </a:p>
        </p:txBody>
      </p:sp>
    </p:spTree>
    <p:extLst>
      <p:ext uri="{BB962C8B-B14F-4D97-AF65-F5344CB8AC3E}">
        <p14:creationId xmlns:p14="http://schemas.microsoft.com/office/powerpoint/2010/main" val="16011765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8</a:t>
            </a:fld>
            <a:endParaRPr lang="en-US" altLang="en-US"/>
          </a:p>
        </p:txBody>
      </p:sp>
    </p:spTree>
    <p:extLst>
      <p:ext uri="{BB962C8B-B14F-4D97-AF65-F5344CB8AC3E}">
        <p14:creationId xmlns:p14="http://schemas.microsoft.com/office/powerpoint/2010/main" val="42365032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9</a:t>
            </a:fld>
            <a:endParaRPr lang="en-US" altLang="en-US"/>
          </a:p>
        </p:txBody>
      </p:sp>
    </p:spTree>
    <p:extLst>
      <p:ext uri="{BB962C8B-B14F-4D97-AF65-F5344CB8AC3E}">
        <p14:creationId xmlns:p14="http://schemas.microsoft.com/office/powerpoint/2010/main" val="32128531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42BC48E3-E15C-04EA-A653-E5CDEA724094}"/>
              </a:ext>
            </a:extLst>
          </p:cNvPr>
          <p:cNvSpPr>
            <a:spLocks noGrp="1" noRot="1" noChangeAspect="1" noChangeArrowheads="1" noTextEdit="1"/>
          </p:cNvSpPr>
          <p:nvPr>
            <p:ph type="sldImg"/>
          </p:nvPr>
        </p:nvSpPr>
        <p:spPr>
          <a:ln/>
        </p:spPr>
      </p:sp>
      <p:sp>
        <p:nvSpPr>
          <p:cNvPr id="25602" name="Notes Placeholder 2">
            <a:extLst>
              <a:ext uri="{FF2B5EF4-FFF2-40B4-BE49-F238E27FC236}">
                <a16:creationId xmlns:a16="http://schemas.microsoft.com/office/drawing/2014/main" id="{20664A71-2F00-B3AA-8F8B-D9AD78937107}"/>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cs typeface="Arial" panose="020B0604020202020204" pitchFamily="34" charset="0"/>
            </a:endParaRPr>
          </a:p>
        </p:txBody>
      </p:sp>
      <p:sp>
        <p:nvSpPr>
          <p:cNvPr id="25603" name="Slide Number Placeholder 3">
            <a:extLst>
              <a:ext uri="{FF2B5EF4-FFF2-40B4-BE49-F238E27FC236}">
                <a16:creationId xmlns:a16="http://schemas.microsoft.com/office/drawing/2014/main" id="{95C081C5-95E3-0B35-4528-40EB10493C6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DB41B4A-18F4-4840-93C1-808E95972B28}" type="slidenum">
              <a:rPr lang="en-US" altLang="en-US" smtClean="0"/>
              <a:pPr/>
              <a:t>10</a:t>
            </a:fld>
            <a:endParaRPr lang="en-US" altLang="en-US"/>
          </a:p>
        </p:txBody>
      </p:sp>
    </p:spTree>
    <p:extLst>
      <p:ext uri="{BB962C8B-B14F-4D97-AF65-F5344CB8AC3E}">
        <p14:creationId xmlns:p14="http://schemas.microsoft.com/office/powerpoint/2010/main" val="1592123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8714871A-688E-C71E-EF2C-E98172396DB8}"/>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B83F9155-6F7B-F7AC-4892-B845C49637EA}"/>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851E195A-41A7-B540-C2D4-D4B3ACCF6F81}"/>
              </a:ext>
            </a:extLst>
          </p:cNvPr>
          <p:cNvSpPr>
            <a:spLocks noGrp="1" noChangeArrowheads="1"/>
          </p:cNvSpPr>
          <p:nvPr>
            <p:ph type="sldNum" sz="quarter" idx="12"/>
          </p:nvPr>
        </p:nvSpPr>
        <p:spPr>
          <a:ln/>
        </p:spPr>
        <p:txBody>
          <a:bodyPr/>
          <a:lstStyle>
            <a:lvl1pPr>
              <a:defRPr/>
            </a:lvl1pPr>
          </a:lstStyle>
          <a:p>
            <a:pPr>
              <a:defRPr/>
            </a:pPr>
            <a:fld id="{FC88D61D-4B29-2848-AB06-B10C36830E6E}" type="slidenum">
              <a:rPr lang="en-GB" altLang="en-US"/>
              <a:pPr>
                <a:defRPr/>
              </a:pPr>
              <a:t>‹#›</a:t>
            </a:fld>
            <a:endParaRPr lang="en-GB" altLang="en-US"/>
          </a:p>
        </p:txBody>
      </p:sp>
    </p:spTree>
    <p:extLst>
      <p:ext uri="{BB962C8B-B14F-4D97-AF65-F5344CB8AC3E}">
        <p14:creationId xmlns:p14="http://schemas.microsoft.com/office/powerpoint/2010/main" val="2377496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BF3CBAA-1E41-9F57-7337-DBB82E2C797D}"/>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B45D0E5F-9235-75C2-654D-37F5BBE65E36}"/>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E9591B15-423C-4CF4-D8B0-CF404962E792}"/>
              </a:ext>
            </a:extLst>
          </p:cNvPr>
          <p:cNvSpPr>
            <a:spLocks noGrp="1" noChangeArrowheads="1"/>
          </p:cNvSpPr>
          <p:nvPr>
            <p:ph type="sldNum" sz="quarter" idx="12"/>
          </p:nvPr>
        </p:nvSpPr>
        <p:spPr>
          <a:ln/>
        </p:spPr>
        <p:txBody>
          <a:bodyPr/>
          <a:lstStyle>
            <a:lvl1pPr>
              <a:defRPr/>
            </a:lvl1pPr>
          </a:lstStyle>
          <a:p>
            <a:pPr>
              <a:defRPr/>
            </a:pPr>
            <a:fld id="{B1B77FEB-E056-E446-9BAD-BE8E9E175610}" type="slidenum">
              <a:rPr lang="en-GB" altLang="en-US"/>
              <a:pPr>
                <a:defRPr/>
              </a:pPr>
              <a:t>‹#›</a:t>
            </a:fld>
            <a:endParaRPr lang="en-GB" altLang="en-US"/>
          </a:p>
        </p:txBody>
      </p:sp>
    </p:spTree>
    <p:extLst>
      <p:ext uri="{BB962C8B-B14F-4D97-AF65-F5344CB8AC3E}">
        <p14:creationId xmlns:p14="http://schemas.microsoft.com/office/powerpoint/2010/main" val="1866147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356B188-29F2-84EC-1E9B-0DA11472005B}"/>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6AF94805-70D6-CA64-8E3A-42B9A75DAC08}"/>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1BFFD26D-2D5B-6854-E6F1-C3D4AB3B5FDD}"/>
              </a:ext>
            </a:extLst>
          </p:cNvPr>
          <p:cNvSpPr>
            <a:spLocks noGrp="1" noChangeArrowheads="1"/>
          </p:cNvSpPr>
          <p:nvPr>
            <p:ph type="sldNum" sz="quarter" idx="12"/>
          </p:nvPr>
        </p:nvSpPr>
        <p:spPr>
          <a:ln/>
        </p:spPr>
        <p:txBody>
          <a:bodyPr/>
          <a:lstStyle>
            <a:lvl1pPr>
              <a:defRPr/>
            </a:lvl1pPr>
          </a:lstStyle>
          <a:p>
            <a:pPr>
              <a:defRPr/>
            </a:pPr>
            <a:fld id="{2ED3F3B1-56CF-7B4E-98A7-C979FB7076B8}" type="slidenum">
              <a:rPr lang="en-GB" altLang="en-US"/>
              <a:pPr>
                <a:defRPr/>
              </a:pPr>
              <a:t>‹#›</a:t>
            </a:fld>
            <a:endParaRPr lang="en-GB" altLang="en-US"/>
          </a:p>
        </p:txBody>
      </p:sp>
    </p:spTree>
    <p:extLst>
      <p:ext uri="{BB962C8B-B14F-4D97-AF65-F5344CB8AC3E}">
        <p14:creationId xmlns:p14="http://schemas.microsoft.com/office/powerpoint/2010/main" val="4066957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E396445-0C4F-B337-CF0A-3278C52D3875}"/>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9DD22D70-3C8C-D8AC-A264-8C88DC7BEA1C}"/>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EEB44B39-12D7-FED7-9370-A1149C33468F}"/>
              </a:ext>
            </a:extLst>
          </p:cNvPr>
          <p:cNvSpPr>
            <a:spLocks noGrp="1" noChangeArrowheads="1"/>
          </p:cNvSpPr>
          <p:nvPr>
            <p:ph type="sldNum" sz="quarter" idx="12"/>
          </p:nvPr>
        </p:nvSpPr>
        <p:spPr>
          <a:ln/>
        </p:spPr>
        <p:txBody>
          <a:bodyPr/>
          <a:lstStyle>
            <a:lvl1pPr>
              <a:defRPr/>
            </a:lvl1pPr>
          </a:lstStyle>
          <a:p>
            <a:pPr>
              <a:defRPr/>
            </a:pPr>
            <a:fld id="{E3C1C216-236B-D24C-8377-57EC26AF5800}" type="slidenum">
              <a:rPr lang="en-GB" altLang="en-US"/>
              <a:pPr>
                <a:defRPr/>
              </a:pPr>
              <a:t>‹#›</a:t>
            </a:fld>
            <a:endParaRPr lang="en-GB" altLang="en-US"/>
          </a:p>
        </p:txBody>
      </p:sp>
    </p:spTree>
    <p:extLst>
      <p:ext uri="{BB962C8B-B14F-4D97-AF65-F5344CB8AC3E}">
        <p14:creationId xmlns:p14="http://schemas.microsoft.com/office/powerpoint/2010/main" val="1893161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1BB2D3DB-C504-4A18-281A-41DC947EBB9E}"/>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99F0470D-E970-619C-321B-F04A7461D096}"/>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17563D01-8342-E540-801E-A0D1C7150413}"/>
              </a:ext>
            </a:extLst>
          </p:cNvPr>
          <p:cNvSpPr>
            <a:spLocks noGrp="1" noChangeArrowheads="1"/>
          </p:cNvSpPr>
          <p:nvPr>
            <p:ph type="sldNum" sz="quarter" idx="12"/>
          </p:nvPr>
        </p:nvSpPr>
        <p:spPr>
          <a:ln/>
        </p:spPr>
        <p:txBody>
          <a:bodyPr/>
          <a:lstStyle>
            <a:lvl1pPr>
              <a:defRPr/>
            </a:lvl1pPr>
          </a:lstStyle>
          <a:p>
            <a:pPr>
              <a:defRPr/>
            </a:pPr>
            <a:fld id="{7E63393A-1A7E-5545-B7E7-9EDB5A3793BA}" type="slidenum">
              <a:rPr lang="en-GB" altLang="en-US"/>
              <a:pPr>
                <a:defRPr/>
              </a:pPr>
              <a:t>‹#›</a:t>
            </a:fld>
            <a:endParaRPr lang="en-GB" altLang="en-US"/>
          </a:p>
        </p:txBody>
      </p:sp>
    </p:spTree>
    <p:extLst>
      <p:ext uri="{BB962C8B-B14F-4D97-AF65-F5344CB8AC3E}">
        <p14:creationId xmlns:p14="http://schemas.microsoft.com/office/powerpoint/2010/main" val="1773695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1B30EBB7-6253-D9DE-D998-B3EC66585B1F}"/>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BDB5DDB8-B4EE-E8AF-3B72-62B836CE8671}"/>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451B0BC5-3720-542D-4A0E-B97D65462E39}"/>
              </a:ext>
            </a:extLst>
          </p:cNvPr>
          <p:cNvSpPr>
            <a:spLocks noGrp="1" noChangeArrowheads="1"/>
          </p:cNvSpPr>
          <p:nvPr>
            <p:ph type="sldNum" sz="quarter" idx="12"/>
          </p:nvPr>
        </p:nvSpPr>
        <p:spPr>
          <a:ln/>
        </p:spPr>
        <p:txBody>
          <a:bodyPr/>
          <a:lstStyle>
            <a:lvl1pPr>
              <a:defRPr/>
            </a:lvl1pPr>
          </a:lstStyle>
          <a:p>
            <a:pPr>
              <a:defRPr/>
            </a:pPr>
            <a:fld id="{5D5B3351-1D15-DE4B-BE3E-F7B92FF8A29A}" type="slidenum">
              <a:rPr lang="en-GB" altLang="en-US"/>
              <a:pPr>
                <a:defRPr/>
              </a:pPr>
              <a:t>‹#›</a:t>
            </a:fld>
            <a:endParaRPr lang="en-GB" altLang="en-US"/>
          </a:p>
        </p:txBody>
      </p:sp>
    </p:spTree>
    <p:extLst>
      <p:ext uri="{BB962C8B-B14F-4D97-AF65-F5344CB8AC3E}">
        <p14:creationId xmlns:p14="http://schemas.microsoft.com/office/powerpoint/2010/main" val="3817374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46043A9-9869-E9DE-76B2-7F49071B6816}"/>
              </a:ext>
            </a:extLst>
          </p:cNvPr>
          <p:cNvSpPr>
            <a:spLocks noGrp="1" noChangeArrowheads="1"/>
          </p:cNvSpPr>
          <p:nvPr>
            <p:ph type="dt" sz="half" idx="10"/>
          </p:nvPr>
        </p:nvSpPr>
        <p:spPr>
          <a:ln/>
        </p:spPr>
        <p:txBody>
          <a:bodyPr/>
          <a:lstStyle>
            <a:lvl1pPr>
              <a:defRPr/>
            </a:lvl1pPr>
          </a:lstStyle>
          <a:p>
            <a:pPr>
              <a:defRPr/>
            </a:pPr>
            <a:endParaRPr lang="en-GB"/>
          </a:p>
        </p:txBody>
      </p:sp>
      <p:sp>
        <p:nvSpPr>
          <p:cNvPr id="8" name="Rectangle 5">
            <a:extLst>
              <a:ext uri="{FF2B5EF4-FFF2-40B4-BE49-F238E27FC236}">
                <a16:creationId xmlns:a16="http://schemas.microsoft.com/office/drawing/2014/main" id="{C21187C6-9EA5-6689-8570-59A60C1D0A2F}"/>
              </a:ext>
            </a:extLst>
          </p:cNvPr>
          <p:cNvSpPr>
            <a:spLocks noGrp="1" noChangeArrowheads="1"/>
          </p:cNvSpPr>
          <p:nvPr>
            <p:ph type="ftr" sz="quarter" idx="11"/>
          </p:nvPr>
        </p:nvSpPr>
        <p:spPr>
          <a:ln/>
        </p:spPr>
        <p:txBody>
          <a:bodyPr/>
          <a:lstStyle>
            <a:lvl1pPr>
              <a:defRPr/>
            </a:lvl1pPr>
          </a:lstStyle>
          <a:p>
            <a:pPr>
              <a:defRPr/>
            </a:pPr>
            <a:endParaRPr lang="en-GB"/>
          </a:p>
        </p:txBody>
      </p:sp>
      <p:sp>
        <p:nvSpPr>
          <p:cNvPr id="9" name="Rectangle 6">
            <a:extLst>
              <a:ext uri="{FF2B5EF4-FFF2-40B4-BE49-F238E27FC236}">
                <a16:creationId xmlns:a16="http://schemas.microsoft.com/office/drawing/2014/main" id="{AC74D5DB-675C-F430-AF9B-CDDD058FD09D}"/>
              </a:ext>
            </a:extLst>
          </p:cNvPr>
          <p:cNvSpPr>
            <a:spLocks noGrp="1" noChangeArrowheads="1"/>
          </p:cNvSpPr>
          <p:nvPr>
            <p:ph type="sldNum" sz="quarter" idx="12"/>
          </p:nvPr>
        </p:nvSpPr>
        <p:spPr>
          <a:ln/>
        </p:spPr>
        <p:txBody>
          <a:bodyPr/>
          <a:lstStyle>
            <a:lvl1pPr>
              <a:defRPr/>
            </a:lvl1pPr>
          </a:lstStyle>
          <a:p>
            <a:pPr>
              <a:defRPr/>
            </a:pPr>
            <a:fld id="{644376B3-BB4F-4842-8263-02A914AA14D7}" type="slidenum">
              <a:rPr lang="en-GB" altLang="en-US"/>
              <a:pPr>
                <a:defRPr/>
              </a:pPr>
              <a:t>‹#›</a:t>
            </a:fld>
            <a:endParaRPr lang="en-GB" altLang="en-US"/>
          </a:p>
        </p:txBody>
      </p:sp>
    </p:spTree>
    <p:extLst>
      <p:ext uri="{BB962C8B-B14F-4D97-AF65-F5344CB8AC3E}">
        <p14:creationId xmlns:p14="http://schemas.microsoft.com/office/powerpoint/2010/main" val="278685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8ECF46E7-5B85-ADF2-50EF-614F8E5E5D5B}"/>
              </a:ext>
            </a:extLst>
          </p:cNvPr>
          <p:cNvSpPr>
            <a:spLocks noGrp="1" noChangeArrowheads="1"/>
          </p:cNvSpPr>
          <p:nvPr>
            <p:ph type="dt" sz="half" idx="10"/>
          </p:nvPr>
        </p:nvSpPr>
        <p:spPr>
          <a:ln/>
        </p:spPr>
        <p:txBody>
          <a:bodyPr/>
          <a:lstStyle>
            <a:lvl1pPr>
              <a:defRPr/>
            </a:lvl1pPr>
          </a:lstStyle>
          <a:p>
            <a:pPr>
              <a:defRPr/>
            </a:pPr>
            <a:endParaRPr lang="en-GB"/>
          </a:p>
        </p:txBody>
      </p:sp>
      <p:sp>
        <p:nvSpPr>
          <p:cNvPr id="4" name="Rectangle 5">
            <a:extLst>
              <a:ext uri="{FF2B5EF4-FFF2-40B4-BE49-F238E27FC236}">
                <a16:creationId xmlns:a16="http://schemas.microsoft.com/office/drawing/2014/main" id="{E22FB071-647E-FDB6-8566-478C8569C34F}"/>
              </a:ext>
            </a:extLst>
          </p:cNvPr>
          <p:cNvSpPr>
            <a:spLocks noGrp="1" noChangeArrowheads="1"/>
          </p:cNvSpPr>
          <p:nvPr>
            <p:ph type="ftr" sz="quarter" idx="11"/>
          </p:nvPr>
        </p:nvSpPr>
        <p:spPr>
          <a:ln/>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8AC8A471-0E80-2A40-3120-CB7EDC3B1C9A}"/>
              </a:ext>
            </a:extLst>
          </p:cNvPr>
          <p:cNvSpPr>
            <a:spLocks noGrp="1" noChangeArrowheads="1"/>
          </p:cNvSpPr>
          <p:nvPr>
            <p:ph type="sldNum" sz="quarter" idx="12"/>
          </p:nvPr>
        </p:nvSpPr>
        <p:spPr>
          <a:ln/>
        </p:spPr>
        <p:txBody>
          <a:bodyPr/>
          <a:lstStyle>
            <a:lvl1pPr>
              <a:defRPr/>
            </a:lvl1pPr>
          </a:lstStyle>
          <a:p>
            <a:pPr>
              <a:defRPr/>
            </a:pPr>
            <a:fld id="{F2A0E420-3FBA-6145-906D-282F5958D66E}" type="slidenum">
              <a:rPr lang="en-GB" altLang="en-US"/>
              <a:pPr>
                <a:defRPr/>
              </a:pPr>
              <a:t>‹#›</a:t>
            </a:fld>
            <a:endParaRPr lang="en-GB" altLang="en-US"/>
          </a:p>
        </p:txBody>
      </p:sp>
    </p:spTree>
    <p:extLst>
      <p:ext uri="{BB962C8B-B14F-4D97-AF65-F5344CB8AC3E}">
        <p14:creationId xmlns:p14="http://schemas.microsoft.com/office/powerpoint/2010/main" val="1015377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EE2A157-CD69-26D0-CFFD-DDB6EEE72F6E}"/>
              </a:ext>
            </a:extLst>
          </p:cNvPr>
          <p:cNvSpPr>
            <a:spLocks noGrp="1" noChangeArrowheads="1"/>
          </p:cNvSpPr>
          <p:nvPr>
            <p:ph type="dt" sz="half" idx="10"/>
          </p:nvPr>
        </p:nvSpPr>
        <p:spPr>
          <a:ln/>
        </p:spPr>
        <p:txBody>
          <a:bodyPr/>
          <a:lstStyle>
            <a:lvl1pPr>
              <a:defRPr/>
            </a:lvl1pPr>
          </a:lstStyle>
          <a:p>
            <a:pPr>
              <a:defRPr/>
            </a:pPr>
            <a:endParaRPr lang="en-GB"/>
          </a:p>
        </p:txBody>
      </p:sp>
      <p:sp>
        <p:nvSpPr>
          <p:cNvPr id="3" name="Rectangle 5">
            <a:extLst>
              <a:ext uri="{FF2B5EF4-FFF2-40B4-BE49-F238E27FC236}">
                <a16:creationId xmlns:a16="http://schemas.microsoft.com/office/drawing/2014/main" id="{F459D765-F1A2-742F-956B-0212A27F60F5}"/>
              </a:ext>
            </a:extLst>
          </p:cNvPr>
          <p:cNvSpPr>
            <a:spLocks noGrp="1" noChangeArrowheads="1"/>
          </p:cNvSpPr>
          <p:nvPr>
            <p:ph type="ftr" sz="quarter" idx="11"/>
          </p:nvPr>
        </p:nvSpPr>
        <p:spPr>
          <a:ln/>
        </p:spPr>
        <p:txBody>
          <a:bodyPr/>
          <a:lstStyle>
            <a:lvl1pPr>
              <a:defRPr/>
            </a:lvl1pPr>
          </a:lstStyle>
          <a:p>
            <a:pPr>
              <a:defRPr/>
            </a:pPr>
            <a:endParaRPr lang="en-GB"/>
          </a:p>
        </p:txBody>
      </p:sp>
      <p:sp>
        <p:nvSpPr>
          <p:cNvPr id="4" name="Rectangle 6">
            <a:extLst>
              <a:ext uri="{FF2B5EF4-FFF2-40B4-BE49-F238E27FC236}">
                <a16:creationId xmlns:a16="http://schemas.microsoft.com/office/drawing/2014/main" id="{899766B3-CC67-BC0A-4F9A-42A12278A73B}"/>
              </a:ext>
            </a:extLst>
          </p:cNvPr>
          <p:cNvSpPr>
            <a:spLocks noGrp="1" noChangeArrowheads="1"/>
          </p:cNvSpPr>
          <p:nvPr>
            <p:ph type="sldNum" sz="quarter" idx="12"/>
          </p:nvPr>
        </p:nvSpPr>
        <p:spPr>
          <a:ln/>
        </p:spPr>
        <p:txBody>
          <a:bodyPr/>
          <a:lstStyle>
            <a:lvl1pPr>
              <a:defRPr/>
            </a:lvl1pPr>
          </a:lstStyle>
          <a:p>
            <a:pPr>
              <a:defRPr/>
            </a:pPr>
            <a:fld id="{AD1C2F2E-F022-804A-9820-2E9E9A1052F0}" type="slidenum">
              <a:rPr lang="en-GB" altLang="en-US"/>
              <a:pPr>
                <a:defRPr/>
              </a:pPr>
              <a:t>‹#›</a:t>
            </a:fld>
            <a:endParaRPr lang="en-GB" altLang="en-US"/>
          </a:p>
        </p:txBody>
      </p:sp>
    </p:spTree>
    <p:extLst>
      <p:ext uri="{BB962C8B-B14F-4D97-AF65-F5344CB8AC3E}">
        <p14:creationId xmlns:p14="http://schemas.microsoft.com/office/powerpoint/2010/main" val="2060251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1168D1B-2276-E783-CCE6-2277BE1E2665}"/>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9ED27C22-A658-6D69-8E46-9D25A5ADC701}"/>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1097FEFD-6E52-AE68-B216-ED02C9114396}"/>
              </a:ext>
            </a:extLst>
          </p:cNvPr>
          <p:cNvSpPr>
            <a:spLocks noGrp="1" noChangeArrowheads="1"/>
          </p:cNvSpPr>
          <p:nvPr>
            <p:ph type="sldNum" sz="quarter" idx="12"/>
          </p:nvPr>
        </p:nvSpPr>
        <p:spPr>
          <a:ln/>
        </p:spPr>
        <p:txBody>
          <a:bodyPr/>
          <a:lstStyle>
            <a:lvl1pPr>
              <a:defRPr/>
            </a:lvl1pPr>
          </a:lstStyle>
          <a:p>
            <a:pPr>
              <a:defRPr/>
            </a:pPr>
            <a:fld id="{9B400DE2-7491-F249-9C6A-D930C49E5F7B}" type="slidenum">
              <a:rPr lang="en-GB" altLang="en-US"/>
              <a:pPr>
                <a:defRPr/>
              </a:pPr>
              <a:t>‹#›</a:t>
            </a:fld>
            <a:endParaRPr lang="en-GB" altLang="en-US"/>
          </a:p>
        </p:txBody>
      </p:sp>
    </p:spTree>
    <p:extLst>
      <p:ext uri="{BB962C8B-B14F-4D97-AF65-F5344CB8AC3E}">
        <p14:creationId xmlns:p14="http://schemas.microsoft.com/office/powerpoint/2010/main" val="3029116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2CEB90E-648F-F222-7196-EF4C0840E3F3}"/>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930817B5-FA39-1370-4D56-A486D004C5DF}"/>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49160B4C-36AA-C425-5899-AEBB0DF91A55}"/>
              </a:ext>
            </a:extLst>
          </p:cNvPr>
          <p:cNvSpPr>
            <a:spLocks noGrp="1" noChangeArrowheads="1"/>
          </p:cNvSpPr>
          <p:nvPr>
            <p:ph type="sldNum" sz="quarter" idx="12"/>
          </p:nvPr>
        </p:nvSpPr>
        <p:spPr>
          <a:ln/>
        </p:spPr>
        <p:txBody>
          <a:bodyPr/>
          <a:lstStyle>
            <a:lvl1pPr>
              <a:defRPr/>
            </a:lvl1pPr>
          </a:lstStyle>
          <a:p>
            <a:pPr>
              <a:defRPr/>
            </a:pPr>
            <a:fld id="{9DA82905-2742-BF44-B4E1-0AF793727134}" type="slidenum">
              <a:rPr lang="en-GB" altLang="en-US"/>
              <a:pPr>
                <a:defRPr/>
              </a:pPr>
              <a:t>‹#›</a:t>
            </a:fld>
            <a:endParaRPr lang="en-GB" altLang="en-US"/>
          </a:p>
        </p:txBody>
      </p:sp>
    </p:spTree>
    <p:extLst>
      <p:ext uri="{BB962C8B-B14F-4D97-AF65-F5344CB8AC3E}">
        <p14:creationId xmlns:p14="http://schemas.microsoft.com/office/powerpoint/2010/main" val="2059600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4C70A6A-383A-F65A-4F03-30FF57040C98}"/>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EFBFE3C4-FAAB-4B67-687D-321C409CCE66}"/>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73732" name="Rectangle 4">
            <a:extLst>
              <a:ext uri="{FF2B5EF4-FFF2-40B4-BE49-F238E27FC236}">
                <a16:creationId xmlns:a16="http://schemas.microsoft.com/office/drawing/2014/main" id="{49927225-B7A3-BD99-E1D9-0ECF2CADD665}"/>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u="none">
                <a:solidFill>
                  <a:srgbClr val="000000"/>
                </a:solidFill>
                <a:latin typeface="Arial" charset="0"/>
                <a:ea typeface="+mn-ea"/>
                <a:cs typeface="Arial" charset="0"/>
              </a:defRPr>
            </a:lvl1pPr>
          </a:lstStyle>
          <a:p>
            <a:pPr>
              <a:defRPr/>
            </a:pPr>
            <a:endParaRPr lang="en-GB"/>
          </a:p>
        </p:txBody>
      </p:sp>
      <p:sp>
        <p:nvSpPr>
          <p:cNvPr id="73733" name="Rectangle 5">
            <a:extLst>
              <a:ext uri="{FF2B5EF4-FFF2-40B4-BE49-F238E27FC236}">
                <a16:creationId xmlns:a16="http://schemas.microsoft.com/office/drawing/2014/main" id="{4C90F895-3550-6C57-F06A-8F481D178BD1}"/>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u="none">
                <a:solidFill>
                  <a:srgbClr val="000000"/>
                </a:solidFill>
                <a:latin typeface="Arial" charset="0"/>
                <a:ea typeface="+mn-ea"/>
                <a:cs typeface="Arial" charset="0"/>
              </a:defRPr>
            </a:lvl1pPr>
          </a:lstStyle>
          <a:p>
            <a:pPr>
              <a:defRPr/>
            </a:pPr>
            <a:endParaRPr lang="en-GB"/>
          </a:p>
        </p:txBody>
      </p:sp>
      <p:sp>
        <p:nvSpPr>
          <p:cNvPr id="73734" name="Rectangle 6">
            <a:extLst>
              <a:ext uri="{FF2B5EF4-FFF2-40B4-BE49-F238E27FC236}">
                <a16:creationId xmlns:a16="http://schemas.microsoft.com/office/drawing/2014/main" id="{8F05D01B-A5AA-F5E2-E4E4-37677AA08588}"/>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defRPr>
            </a:lvl1pPr>
          </a:lstStyle>
          <a:p>
            <a:pPr>
              <a:defRPr/>
            </a:pPr>
            <a:fld id="{84BE0350-7EB4-3B47-9334-48205478DF22}"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867" r:id="rId1"/>
    <p:sldLayoutId id="2147483868" r:id="rId2"/>
    <p:sldLayoutId id="2147483869" r:id="rId3"/>
    <p:sldLayoutId id="2147483870" r:id="rId4"/>
    <p:sldLayoutId id="2147483871" r:id="rId5"/>
    <p:sldLayoutId id="2147483872" r:id="rId6"/>
    <p:sldLayoutId id="2147483873" r:id="rId7"/>
    <p:sldLayoutId id="2147483874" r:id="rId8"/>
    <p:sldLayoutId id="2147483875" r:id="rId9"/>
    <p:sldLayoutId id="2147483876" r:id="rId10"/>
    <p:sldLayoutId id="2147483877"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Arial"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Arial"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Arial"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s://janeaustensworld.com/2008/02/10/the-economics-of-pride-and-prejudice-or-why-a-single-man-with-a-fortune-of-4000-per-year-is-a-desirable-husband/" TargetMode="External"/><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4">
            <a:extLst>
              <a:ext uri="{FF2B5EF4-FFF2-40B4-BE49-F238E27FC236}">
                <a16:creationId xmlns:a16="http://schemas.microsoft.com/office/drawing/2014/main" id="{019AF07F-D4AA-6165-5F4F-9E7891C3A538}"/>
              </a:ext>
            </a:extLst>
          </p:cNvPr>
          <p:cNvSpPr txBox="1">
            <a:spLocks noChangeArrowheads="1"/>
          </p:cNvSpPr>
          <p:nvPr/>
        </p:nvSpPr>
        <p:spPr bwMode="auto">
          <a:xfrm>
            <a:off x="1811688" y="549275"/>
            <a:ext cx="5447710" cy="4431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eaLnBrk="1" hangingPunct="1">
              <a:spcBef>
                <a:spcPct val="0"/>
              </a:spcBef>
              <a:buFontTx/>
              <a:buNone/>
            </a:pPr>
            <a:endParaRPr lang="en-GB" altLang="en-US" sz="2400" b="1" dirty="0">
              <a:solidFill>
                <a:srgbClr val="000000"/>
              </a:solidFill>
            </a:endParaRPr>
          </a:p>
          <a:p>
            <a:pPr algn="ctr">
              <a:spcBef>
                <a:spcPct val="0"/>
              </a:spcBef>
              <a:buFontTx/>
              <a:buNone/>
            </a:pPr>
            <a:r>
              <a:rPr lang="en-GB" altLang="en-US" sz="4400" b="1" dirty="0">
                <a:solidFill>
                  <a:srgbClr val="0000E5"/>
                </a:solidFill>
              </a:rPr>
              <a:t>u3a</a:t>
            </a:r>
          </a:p>
          <a:p>
            <a:pPr algn="ctr">
              <a:spcBef>
                <a:spcPct val="0"/>
              </a:spcBef>
              <a:buFontTx/>
              <a:buNone/>
            </a:pPr>
            <a:endParaRPr lang="en-GB" altLang="en-US" sz="4400" b="1" dirty="0">
              <a:solidFill>
                <a:srgbClr val="0000E5"/>
              </a:solidFill>
            </a:endParaRPr>
          </a:p>
          <a:p>
            <a:pPr algn="ctr">
              <a:spcBef>
                <a:spcPct val="0"/>
              </a:spcBef>
              <a:buFontTx/>
              <a:buNone/>
            </a:pPr>
            <a:r>
              <a:rPr lang="en-GB" altLang="en-US" sz="2000" b="1" dirty="0">
                <a:solidFill>
                  <a:srgbClr val="0000E5"/>
                </a:solidFill>
              </a:rPr>
              <a:t>13th November 2025</a:t>
            </a:r>
            <a:endParaRPr lang="en-GB" altLang="en-US" b="1" dirty="0">
              <a:solidFill>
                <a:srgbClr val="0000E5"/>
              </a:solidFill>
            </a:endParaRPr>
          </a:p>
          <a:p>
            <a:pPr algn="ctr" eaLnBrk="1" hangingPunct="1">
              <a:spcBef>
                <a:spcPct val="0"/>
              </a:spcBef>
              <a:buFontTx/>
              <a:buNone/>
            </a:pPr>
            <a:endParaRPr lang="en-GB" altLang="en-US" b="1" dirty="0">
              <a:solidFill>
                <a:srgbClr val="0000E5"/>
              </a:solidFill>
            </a:endParaRPr>
          </a:p>
          <a:p>
            <a:pPr algn="ctr" eaLnBrk="1" hangingPunct="1">
              <a:spcBef>
                <a:spcPct val="0"/>
              </a:spcBef>
              <a:buFontTx/>
              <a:buNone/>
            </a:pPr>
            <a:r>
              <a:rPr lang="en-GB" altLang="en-US" sz="4000" b="1" dirty="0">
                <a:solidFill>
                  <a:srgbClr val="0000E5"/>
                </a:solidFill>
              </a:rPr>
              <a:t>Jane Austen’s writing</a:t>
            </a:r>
          </a:p>
          <a:p>
            <a:pPr algn="ctr" eaLnBrk="1" hangingPunct="1">
              <a:spcBef>
                <a:spcPct val="0"/>
              </a:spcBef>
              <a:buFontTx/>
              <a:buNone/>
            </a:pPr>
            <a:endParaRPr lang="en-GB" altLang="en-US" sz="4000" dirty="0">
              <a:solidFill>
                <a:srgbClr val="0000E5"/>
              </a:solidFill>
            </a:endParaRPr>
          </a:p>
          <a:p>
            <a:pPr algn="ctr" eaLnBrk="1" hangingPunct="1">
              <a:spcBef>
                <a:spcPct val="0"/>
              </a:spcBef>
              <a:buFontTx/>
              <a:buNone/>
            </a:pPr>
            <a:r>
              <a:rPr lang="en-GB" altLang="en-US" sz="2000" b="1" dirty="0">
                <a:solidFill>
                  <a:srgbClr val="0000E5"/>
                </a:solidFill>
              </a:rPr>
              <a:t>Liz Swinbank et al </a:t>
            </a:r>
          </a:p>
          <a:p>
            <a:pPr algn="ctr" eaLnBrk="1" hangingPunct="1">
              <a:spcBef>
                <a:spcPct val="0"/>
              </a:spcBef>
              <a:buFontTx/>
              <a:buNone/>
            </a:pPr>
            <a:endParaRPr lang="en-GB" altLang="en-US" sz="1800" b="1" dirty="0">
              <a:solidFill>
                <a:srgbClr val="AF67F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3906069"/>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nSpc>
                <a:spcPct val="107000"/>
              </a:lnSpc>
              <a:spcAft>
                <a:spcPts val="800"/>
              </a:spcAft>
              <a:buNone/>
            </a:pPr>
            <a:endParaRPr lang="en-GB" sz="2800" b="1" dirty="0">
              <a:solidFill>
                <a:schemeClr val="accent2">
                  <a:lumMod val="50000"/>
                </a:schemeClr>
              </a:solidFill>
              <a:latin typeface="+mn-lt"/>
              <a:ea typeface="Times New Roman" panose="02020603050405020304" pitchFamily="18" charset="0"/>
              <a:cs typeface="Times New Roman" panose="02020603050405020304" pitchFamily="18" charset="0"/>
            </a:endParaRPr>
          </a:p>
          <a:p>
            <a:pPr>
              <a:buNone/>
            </a:pPr>
            <a:endParaRPr lang="en-GB" sz="2400" i="1" dirty="0">
              <a:solidFill>
                <a:srgbClr val="000000"/>
              </a:solidFill>
              <a:latin typeface="+mn-lt"/>
              <a:ea typeface="Calibri" panose="020F0502020204030204" pitchFamily="34" charset="0"/>
              <a:cs typeface="Times New Roman" panose="02020603050405020304" pitchFamily="18" charset="0"/>
            </a:endParaRPr>
          </a:p>
          <a:p>
            <a:pPr>
              <a:buNone/>
            </a:pPr>
            <a:r>
              <a:rPr lang="en-GB" sz="2400" i="1" dirty="0">
                <a:solidFill>
                  <a:srgbClr val="000000"/>
                </a:solidFill>
                <a:effectLst/>
                <a:latin typeface="+mn-lt"/>
                <a:ea typeface="Calibri" panose="020F0502020204030204" pitchFamily="34" charset="0"/>
                <a:cs typeface="Times New Roman" panose="02020603050405020304" pitchFamily="18" charset="0"/>
              </a:rPr>
              <a:t>Harriet Smith was the natural daughter of somebody.  Somebody had placed her, several years back, at Mrs Goddard's school, and somebody had lately raised her from that condition of scholar to that of Parlour-boarder.  This was all that was generally known of her history.  </a:t>
            </a:r>
            <a:endParaRPr lang="en-GB" sz="2400" i="1" dirty="0">
              <a:effectLst/>
              <a:latin typeface="+mn-lt"/>
              <a:ea typeface="Calibri" panose="020F0502020204030204" pitchFamily="34" charset="0"/>
              <a:cs typeface="Times New Roman" panose="02020603050405020304" pitchFamily="18" charset="0"/>
            </a:endParaRPr>
          </a:p>
          <a:p>
            <a:pPr>
              <a:buNone/>
            </a:pPr>
            <a:r>
              <a:rPr lang="en-GB" sz="2400" i="1" dirty="0">
                <a:solidFill>
                  <a:srgbClr val="000000"/>
                </a:solidFill>
                <a:effectLst/>
                <a:latin typeface="+mn-lt"/>
                <a:ea typeface="Calibri" panose="020F0502020204030204" pitchFamily="34" charset="0"/>
                <a:cs typeface="Times New Roman" panose="02020603050405020304" pitchFamily="18" charset="0"/>
              </a:rPr>
              <a:t> </a:t>
            </a:r>
            <a:endParaRPr lang="en-GB" sz="2400" i="1" dirty="0">
              <a:effectLst/>
              <a:latin typeface="+mn-lt"/>
              <a:ea typeface="Calibri" panose="020F0502020204030204" pitchFamily="34" charset="0"/>
              <a:cs typeface="Times New Roman" panose="02020603050405020304" pitchFamily="18" charset="0"/>
            </a:endParaRPr>
          </a:p>
          <a:p>
            <a:pPr>
              <a:buNone/>
            </a:pPr>
            <a:r>
              <a:rPr lang="en-GB" sz="2400" i="1" dirty="0">
                <a:solidFill>
                  <a:schemeClr val="accent2">
                    <a:lumMod val="50000"/>
                  </a:schemeClr>
                </a:solidFill>
                <a:effectLst/>
                <a:latin typeface="+mn-lt"/>
              </a:rPr>
              <a:t>Emma		Chapter 3</a:t>
            </a:r>
            <a:endParaRPr lang="en-GB" sz="2400" i="1" dirty="0">
              <a:solidFill>
                <a:schemeClr val="accent2">
                  <a:lumMod val="50000"/>
                </a:schemeClr>
              </a:solidFill>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9942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5752729"/>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nSpc>
                <a:spcPct val="107000"/>
              </a:lnSpc>
              <a:spcAft>
                <a:spcPts val="800"/>
              </a:spcAft>
              <a:buNone/>
            </a:pPr>
            <a:endParaRPr lang="en-GB" sz="2800" b="1" dirty="0">
              <a:solidFill>
                <a:schemeClr val="accent2">
                  <a:lumMod val="50000"/>
                </a:schemeClr>
              </a:solidFill>
              <a:latin typeface="+mn-lt"/>
              <a:ea typeface="Times New Roman" panose="02020603050405020304" pitchFamily="18" charset="0"/>
              <a:cs typeface="Times New Roman" panose="02020603050405020304" pitchFamily="18" charset="0"/>
            </a:endParaRPr>
          </a:p>
          <a:p>
            <a:pPr>
              <a:buNone/>
            </a:pPr>
            <a:endParaRPr lang="en-GB" sz="2400" i="1" dirty="0">
              <a:solidFill>
                <a:srgbClr val="000000"/>
              </a:solidFill>
              <a:latin typeface="+mn-lt"/>
              <a:ea typeface="Calibri" panose="020F0502020204030204" pitchFamily="34" charset="0"/>
              <a:cs typeface="Times New Roman" panose="02020603050405020304" pitchFamily="18" charset="0"/>
            </a:endParaRPr>
          </a:p>
          <a:p>
            <a:pPr>
              <a:buNone/>
            </a:pPr>
            <a:r>
              <a:rPr lang="en-GB" sz="2400" i="1" dirty="0">
                <a:solidFill>
                  <a:srgbClr val="000000"/>
                </a:solidFill>
                <a:effectLst/>
                <a:latin typeface="+mn-lt"/>
                <a:ea typeface="Calibri" panose="020F0502020204030204" pitchFamily="34" charset="0"/>
                <a:cs typeface="Times New Roman" panose="02020603050405020304" pitchFamily="18" charset="0"/>
              </a:rPr>
              <a:t>	'That may be - and I may have seen him fifty times, but without having any idea of his name.  A young farmer, whether on horseback or on foot, is the very last sort of person to raise my curiosity.  The yeomanry are precisely the order of people with whom I feel I can have nothing to do. A degree or two lower, and a creditable appearance might interest me; I might hope to be useful to their families on some way or other.  But a farmer can need none of my help, and is therefore in one sense as much above my notice as below it.’</a:t>
            </a:r>
          </a:p>
          <a:p>
            <a:pPr>
              <a:buNone/>
            </a:pPr>
            <a:endParaRPr lang="en-GB" sz="2400" i="1" dirty="0">
              <a:effectLst/>
              <a:latin typeface="+mn-lt"/>
              <a:ea typeface="Calibri" panose="020F0502020204030204" pitchFamily="34" charset="0"/>
              <a:cs typeface="Times New Roman" panose="02020603050405020304" pitchFamily="18" charset="0"/>
            </a:endParaRPr>
          </a:p>
          <a:p>
            <a:pPr>
              <a:buNone/>
            </a:pPr>
            <a:r>
              <a:rPr lang="en-GB" sz="2400" i="1" dirty="0">
                <a:solidFill>
                  <a:schemeClr val="accent2">
                    <a:lumMod val="50000"/>
                  </a:schemeClr>
                </a:solidFill>
                <a:latin typeface="+mn-lt"/>
                <a:ea typeface="Calibri" panose="020F0502020204030204" pitchFamily="34" charset="0"/>
                <a:cs typeface="Times New Roman" panose="02020603050405020304" pitchFamily="18" charset="0"/>
              </a:rPr>
              <a:t>Emma		Chapter 4</a:t>
            </a:r>
          </a:p>
        </p:txBody>
      </p:sp>
    </p:spTree>
    <p:extLst>
      <p:ext uri="{BB962C8B-B14F-4D97-AF65-F5344CB8AC3E}">
        <p14:creationId xmlns:p14="http://schemas.microsoft.com/office/powerpoint/2010/main" val="3692917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6048194"/>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nSpc>
                <a:spcPct val="107000"/>
              </a:lnSpc>
              <a:spcAft>
                <a:spcPts val="800"/>
              </a:spcAft>
              <a:buNone/>
            </a:pPr>
            <a:endParaRPr lang="en-GB" sz="2800" b="1" dirty="0">
              <a:solidFill>
                <a:schemeClr val="accent2">
                  <a:lumMod val="50000"/>
                </a:schemeClr>
              </a:solidFill>
              <a:latin typeface="+mn-lt"/>
              <a:ea typeface="Times New Roman" panose="02020603050405020304" pitchFamily="18" charset="0"/>
              <a:cs typeface="Times New Roman" panose="02020603050405020304" pitchFamily="18" charset="0"/>
            </a:endParaRPr>
          </a:p>
          <a:p>
            <a:pPr>
              <a:buNone/>
            </a:pPr>
            <a:r>
              <a:rPr lang="en-GB" sz="2400" i="1" dirty="0">
                <a:solidFill>
                  <a:srgbClr val="000000"/>
                </a:solidFill>
                <a:effectLst/>
                <a:latin typeface="+mn-lt"/>
                <a:ea typeface="Calibri" panose="020F0502020204030204" pitchFamily="34" charset="0"/>
                <a:cs typeface="Times New Roman" panose="02020603050405020304" pitchFamily="18" charset="0"/>
              </a:rPr>
              <a:t>... The very first subject after being seated was Maple Grove, 'My </a:t>
            </a:r>
            <a:r>
              <a:rPr lang="en-GB" sz="2400" b="1" i="1" dirty="0">
                <a:solidFill>
                  <a:schemeClr val="accent2">
                    <a:lumMod val="50000"/>
                  </a:schemeClr>
                </a:solidFill>
                <a:effectLst/>
                <a:latin typeface="+mn-lt"/>
                <a:ea typeface="Calibri" panose="020F0502020204030204" pitchFamily="34" charset="0"/>
                <a:cs typeface="Times New Roman" panose="02020603050405020304" pitchFamily="18" charset="0"/>
              </a:rPr>
              <a:t>brother</a:t>
            </a:r>
            <a:r>
              <a:rPr lang="en-GB" sz="2400" i="1" dirty="0">
                <a:solidFill>
                  <a:srgbClr val="000000"/>
                </a:solidFill>
                <a:effectLst/>
                <a:latin typeface="+mn-lt"/>
                <a:ea typeface="Calibri" panose="020F0502020204030204" pitchFamily="34" charset="0"/>
                <a:cs typeface="Times New Roman" panose="02020603050405020304" pitchFamily="18" charset="0"/>
              </a:rPr>
              <a:t> Mr Suckling's seat' - a comparison of Hartfield to Maple Grove.  The grounds of Hartfield were small, but neat and pretty; and the house was modern and well-built.  Mrs Elton seemed most favourably impressed by the size of the room, the entrance, and all that she could see or imagine. 'Very like Maple Grove indeed!  - She was struck by the likeness!  - That room was the very shape and size of the morning-room at Maple Grove; her sister's favourite room.' - Mr Elton was appealed to. - 'Was not it astonishingly like? - She could really almost fancy herself at Maple Grove.’ </a:t>
            </a:r>
          </a:p>
          <a:p>
            <a:pPr>
              <a:buNone/>
            </a:pPr>
            <a:r>
              <a:rPr lang="en-GB" sz="2400" i="1" dirty="0">
                <a:solidFill>
                  <a:schemeClr val="accent2">
                    <a:lumMod val="50000"/>
                  </a:schemeClr>
                </a:solidFill>
                <a:latin typeface="+mn-lt"/>
                <a:ea typeface="Calibri" panose="020F0502020204030204" pitchFamily="34" charset="0"/>
                <a:cs typeface="Times New Roman" panose="02020603050405020304" pitchFamily="18" charset="0"/>
              </a:rPr>
              <a:t>Emma		Chapter 32</a:t>
            </a:r>
            <a:endParaRPr lang="en-GB" sz="2400" i="1" dirty="0">
              <a:solidFill>
                <a:schemeClr val="accent2">
                  <a:lumMod val="50000"/>
                </a:schemeClr>
              </a:solidFill>
              <a:effectLst/>
              <a:latin typeface="+mn-lt"/>
              <a:ea typeface="Calibri" panose="020F0502020204030204" pitchFamily="34" charset="0"/>
              <a:cs typeface="Times New Roman" panose="02020603050405020304" pitchFamily="18" charset="0"/>
            </a:endParaRPr>
          </a:p>
          <a:p>
            <a:pPr>
              <a:buNone/>
            </a:pPr>
            <a:r>
              <a:rPr lang="en-GB" sz="2400" i="1" dirty="0">
                <a:effectLst/>
                <a:latin typeface="+mn-lt"/>
              </a:rPr>
              <a:t> </a:t>
            </a:r>
            <a:endParaRPr lang="en-GB" sz="2400" i="1" dirty="0">
              <a:solidFill>
                <a:schemeClr val="accent2">
                  <a:lumMod val="50000"/>
                </a:schemeClr>
              </a:solidFill>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429699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6195927"/>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nSpc>
                <a:spcPct val="107000"/>
              </a:lnSpc>
              <a:spcAft>
                <a:spcPts val="800"/>
              </a:spcAft>
              <a:buNone/>
            </a:pPr>
            <a:endParaRPr lang="en-GB" sz="2800" b="1" dirty="0">
              <a:solidFill>
                <a:schemeClr val="accent2">
                  <a:lumMod val="50000"/>
                </a:schemeClr>
              </a:solidFill>
              <a:latin typeface="+mn-lt"/>
              <a:ea typeface="Times New Roman" panose="02020603050405020304" pitchFamily="18" charset="0"/>
              <a:cs typeface="Times New Roman" panose="02020603050405020304" pitchFamily="18" charset="0"/>
            </a:endParaRPr>
          </a:p>
          <a:p>
            <a:pPr>
              <a:buNone/>
            </a:pPr>
            <a:r>
              <a:rPr lang="en-GB" sz="2400" i="1" dirty="0">
                <a:solidFill>
                  <a:srgbClr val="000000"/>
                </a:solidFill>
                <a:effectLst/>
                <a:latin typeface="+mn-lt"/>
                <a:ea typeface="Calibri" panose="020F0502020204030204" pitchFamily="34" charset="0"/>
                <a:cs typeface="Times New Roman" panose="02020603050405020304" pitchFamily="18" charset="0"/>
              </a:rPr>
              <a:t>... </a:t>
            </a:r>
          </a:p>
          <a:p>
            <a:pPr>
              <a:buNone/>
            </a:pPr>
            <a:r>
              <a:rPr lang="en-GB" sz="2400" i="1" dirty="0">
                <a:solidFill>
                  <a:srgbClr val="000000"/>
                </a:solidFill>
                <a:latin typeface="+mn-lt"/>
                <a:ea typeface="Calibri" panose="020F0502020204030204" pitchFamily="34" charset="0"/>
                <a:cs typeface="Times New Roman" panose="02020603050405020304" pitchFamily="18" charset="0"/>
              </a:rPr>
              <a:t>	‘And who do you think came in while we were there?’</a:t>
            </a:r>
          </a:p>
          <a:p>
            <a:pPr>
              <a:buNone/>
            </a:pPr>
            <a:r>
              <a:rPr lang="en-GB" sz="2400" i="1" dirty="0">
                <a:solidFill>
                  <a:srgbClr val="000000"/>
                </a:solidFill>
                <a:latin typeface="+mn-lt"/>
                <a:ea typeface="Calibri" panose="020F0502020204030204" pitchFamily="34" charset="0"/>
                <a:cs typeface="Times New Roman" panose="02020603050405020304" pitchFamily="18" charset="0"/>
              </a:rPr>
              <a:t>Emma was quite at a loss… </a:t>
            </a:r>
          </a:p>
          <a:p>
            <a:pPr>
              <a:buNone/>
            </a:pPr>
            <a:r>
              <a:rPr lang="en-GB" sz="2400" i="1" dirty="0">
                <a:solidFill>
                  <a:srgbClr val="000000"/>
                </a:solidFill>
                <a:effectLst/>
                <a:latin typeface="+mn-lt"/>
                <a:ea typeface="Calibri" panose="020F0502020204030204" pitchFamily="34" charset="0"/>
                <a:cs typeface="Times New Roman" panose="02020603050405020304" pitchFamily="18" charset="0"/>
              </a:rPr>
              <a:t>	</a:t>
            </a:r>
            <a:r>
              <a:rPr lang="en-GB" sz="2400" b="1" i="1" dirty="0">
                <a:solidFill>
                  <a:schemeClr val="accent2">
                    <a:lumMod val="50000"/>
                  </a:schemeClr>
                </a:solidFill>
                <a:effectLst/>
                <a:latin typeface="+mn-lt"/>
                <a:ea typeface="Calibri" panose="020F0502020204030204" pitchFamily="34" charset="0"/>
                <a:cs typeface="Times New Roman" panose="02020603050405020304" pitchFamily="18" charset="0"/>
              </a:rPr>
              <a:t>'Knightley</a:t>
            </a:r>
            <a:r>
              <a:rPr lang="en-GB" sz="2400" i="1" dirty="0">
                <a:solidFill>
                  <a:srgbClr val="000000"/>
                </a:solidFill>
                <a:effectLst/>
                <a:latin typeface="+mn-lt"/>
                <a:ea typeface="Calibri" panose="020F0502020204030204" pitchFamily="34" charset="0"/>
                <a:cs typeface="Times New Roman" panose="02020603050405020304" pitchFamily="18" charset="0"/>
              </a:rPr>
              <a:t>!' continued Mrs Elton; - 'Knightley himself!  - Was not it lucky? - for, not being within when he called the other day, I had never seen him before; and of course, as so particular a friend of </a:t>
            </a:r>
            <a:r>
              <a:rPr lang="en-GB" sz="2400" b="1" i="1" dirty="0">
                <a:solidFill>
                  <a:schemeClr val="accent2">
                    <a:lumMod val="50000"/>
                  </a:schemeClr>
                </a:solidFill>
                <a:effectLst/>
                <a:latin typeface="+mn-lt"/>
                <a:ea typeface="Calibri" panose="020F0502020204030204" pitchFamily="34" charset="0"/>
                <a:cs typeface="Times New Roman" panose="02020603050405020304" pitchFamily="18" charset="0"/>
              </a:rPr>
              <a:t>Mr E</a:t>
            </a:r>
            <a:r>
              <a:rPr lang="en-GB" sz="2400" i="1" dirty="0">
                <a:solidFill>
                  <a:srgbClr val="000000"/>
                </a:solidFill>
                <a:effectLst/>
                <a:latin typeface="+mn-lt"/>
                <a:ea typeface="Calibri" panose="020F0502020204030204" pitchFamily="34" charset="0"/>
                <a:cs typeface="Times New Roman" panose="02020603050405020304" pitchFamily="18" charset="0"/>
              </a:rPr>
              <a:t>.'s, I had a great curiosity. "My friend Knightley" had been so often mentioned, that I was really impatient to see him; and I must do my </a:t>
            </a:r>
            <a:r>
              <a:rPr lang="en-GB" sz="2400" b="1" i="1" dirty="0" err="1">
                <a:solidFill>
                  <a:schemeClr val="accent2">
                    <a:lumMod val="50000"/>
                  </a:schemeClr>
                </a:solidFill>
                <a:effectLst/>
                <a:latin typeface="+mn-lt"/>
                <a:ea typeface="Calibri" panose="020F0502020204030204" pitchFamily="34" charset="0"/>
                <a:cs typeface="Times New Roman" panose="02020603050405020304" pitchFamily="18" charset="0"/>
              </a:rPr>
              <a:t>caro</a:t>
            </a:r>
            <a:r>
              <a:rPr lang="en-GB" sz="2400" b="1" i="1" dirty="0">
                <a:solidFill>
                  <a:schemeClr val="accent2">
                    <a:lumMod val="50000"/>
                  </a:schemeClr>
                </a:solidFill>
                <a:effectLst/>
                <a:latin typeface="+mn-lt"/>
                <a:ea typeface="Calibri" panose="020F0502020204030204" pitchFamily="34" charset="0"/>
                <a:cs typeface="Times New Roman" panose="02020603050405020304" pitchFamily="18" charset="0"/>
              </a:rPr>
              <a:t> </a:t>
            </a:r>
            <a:r>
              <a:rPr lang="en-GB" sz="2400" b="1" i="1" dirty="0" err="1">
                <a:solidFill>
                  <a:schemeClr val="accent2">
                    <a:lumMod val="50000"/>
                  </a:schemeClr>
                </a:solidFill>
                <a:effectLst/>
                <a:latin typeface="+mn-lt"/>
                <a:ea typeface="Calibri" panose="020F0502020204030204" pitchFamily="34" charset="0"/>
                <a:cs typeface="Times New Roman" panose="02020603050405020304" pitchFamily="18" charset="0"/>
              </a:rPr>
              <a:t>sposo</a:t>
            </a:r>
            <a:r>
              <a:rPr lang="en-GB" sz="2400" b="1" i="1" dirty="0">
                <a:solidFill>
                  <a:schemeClr val="accent2">
                    <a:lumMod val="50000"/>
                  </a:schemeClr>
                </a:solidFill>
                <a:effectLst/>
                <a:latin typeface="+mn-lt"/>
                <a:ea typeface="Calibri" panose="020F0502020204030204" pitchFamily="34" charset="0"/>
                <a:cs typeface="Times New Roman" panose="02020603050405020304" pitchFamily="18" charset="0"/>
              </a:rPr>
              <a:t> </a:t>
            </a:r>
            <a:r>
              <a:rPr lang="en-GB" sz="2400" i="1" dirty="0">
                <a:solidFill>
                  <a:srgbClr val="000000"/>
                </a:solidFill>
                <a:effectLst/>
                <a:latin typeface="+mn-lt"/>
                <a:ea typeface="Calibri" panose="020F0502020204030204" pitchFamily="34" charset="0"/>
                <a:cs typeface="Times New Roman" panose="02020603050405020304" pitchFamily="18" charset="0"/>
              </a:rPr>
              <a:t>the justice to say he need not be ashamed of his friend.  Knightley is quite the gentleman ...’</a:t>
            </a:r>
            <a:r>
              <a:rPr lang="en-GB" sz="2400" i="1" dirty="0">
                <a:effectLst/>
                <a:latin typeface="+mn-lt"/>
              </a:rPr>
              <a:t>  </a:t>
            </a:r>
          </a:p>
          <a:p>
            <a:pPr>
              <a:buNone/>
            </a:pPr>
            <a:r>
              <a:rPr lang="en-GB" sz="2400" i="1" dirty="0">
                <a:solidFill>
                  <a:schemeClr val="accent2">
                    <a:lumMod val="50000"/>
                  </a:schemeClr>
                </a:solidFill>
                <a:latin typeface="+mn-lt"/>
                <a:ea typeface="Calibri" panose="020F0502020204030204" pitchFamily="34" charset="0"/>
                <a:cs typeface="Times New Roman" panose="02020603050405020304" pitchFamily="18" charset="0"/>
              </a:rPr>
              <a:t>Emma		Chapter 32</a:t>
            </a:r>
          </a:p>
        </p:txBody>
      </p:sp>
    </p:spTree>
    <p:extLst>
      <p:ext uri="{BB962C8B-B14F-4D97-AF65-F5344CB8AC3E}">
        <p14:creationId xmlns:p14="http://schemas.microsoft.com/office/powerpoint/2010/main" val="3716185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530953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nSpc>
                <a:spcPct val="107000"/>
              </a:lnSpc>
              <a:spcAft>
                <a:spcPts val="800"/>
              </a:spcAft>
              <a:buNone/>
            </a:pPr>
            <a:endParaRPr lang="en-GB" sz="2800" b="1" dirty="0">
              <a:solidFill>
                <a:schemeClr val="accent2">
                  <a:lumMod val="50000"/>
                </a:schemeClr>
              </a:solidFill>
              <a:latin typeface="+mn-lt"/>
              <a:ea typeface="Times New Roman" panose="02020603050405020304" pitchFamily="18" charset="0"/>
              <a:cs typeface="Times New Roman" panose="02020603050405020304" pitchFamily="18" charset="0"/>
            </a:endParaRPr>
          </a:p>
          <a:p>
            <a:pPr>
              <a:buNone/>
            </a:pPr>
            <a:r>
              <a:rPr lang="en-GB" sz="2400" i="1" dirty="0">
                <a:solidFill>
                  <a:srgbClr val="000000"/>
                </a:solidFill>
                <a:effectLst/>
                <a:latin typeface="+mn-lt"/>
                <a:ea typeface="Calibri" panose="020F0502020204030204" pitchFamily="34" charset="0"/>
                <a:cs typeface="Times New Roman" panose="02020603050405020304" pitchFamily="18" charset="0"/>
              </a:rPr>
              <a:t>... and appearing to attend to the good old lady's replies, she saw her with a sort of anxious parade of mystery fold up a letter which she had apparently been reading aloud to Miss Fairfax and return it into the purple and gold </a:t>
            </a:r>
            <a:r>
              <a:rPr lang="en-GB" sz="2400" b="1" i="1" dirty="0">
                <a:solidFill>
                  <a:schemeClr val="accent2">
                    <a:lumMod val="50000"/>
                  </a:schemeClr>
                </a:solidFill>
                <a:effectLst/>
                <a:latin typeface="+mn-lt"/>
                <a:ea typeface="Calibri" panose="020F0502020204030204" pitchFamily="34" charset="0"/>
                <a:cs typeface="Times New Roman" panose="02020603050405020304" pitchFamily="18" charset="0"/>
              </a:rPr>
              <a:t>ridicule</a:t>
            </a:r>
            <a:r>
              <a:rPr lang="en-GB" sz="2400" i="1" dirty="0">
                <a:solidFill>
                  <a:srgbClr val="000000"/>
                </a:solidFill>
                <a:effectLst/>
                <a:latin typeface="+mn-lt"/>
                <a:ea typeface="Calibri" panose="020F0502020204030204" pitchFamily="34" charset="0"/>
                <a:cs typeface="Times New Roman" panose="02020603050405020304" pitchFamily="18" charset="0"/>
              </a:rPr>
              <a:t> at her side, saying, with significant nods,</a:t>
            </a:r>
            <a:endParaRPr lang="en-GB" sz="2400" i="1" dirty="0">
              <a:effectLst/>
              <a:latin typeface="+mn-lt"/>
              <a:ea typeface="Calibri" panose="020F0502020204030204" pitchFamily="34" charset="0"/>
              <a:cs typeface="Times New Roman" panose="02020603050405020304" pitchFamily="18" charset="0"/>
            </a:endParaRPr>
          </a:p>
          <a:p>
            <a:pPr>
              <a:buNone/>
            </a:pPr>
            <a:r>
              <a:rPr lang="en-GB" sz="2400" i="1" dirty="0">
                <a:solidFill>
                  <a:srgbClr val="000000"/>
                </a:solidFill>
                <a:effectLst/>
                <a:latin typeface="+mn-lt"/>
                <a:ea typeface="Calibri" panose="020F0502020204030204" pitchFamily="34" charset="0"/>
                <a:cs typeface="Times New Roman" panose="02020603050405020304" pitchFamily="18" charset="0"/>
              </a:rPr>
              <a:t>	'We can finish this some other time you know.  You and I shall not want opportunities. And, in fact, you have heard all the essentials already.  I only wanted to prove to you that Mrs S. admits our apology, and is not offended.  You see how delightfully she writes. Oh! She is a sweet creature!  You would have </a:t>
            </a:r>
            <a:r>
              <a:rPr lang="en-GB" sz="2400" b="1" i="1" dirty="0">
                <a:solidFill>
                  <a:schemeClr val="accent2">
                    <a:lumMod val="50000"/>
                  </a:schemeClr>
                </a:solidFill>
                <a:effectLst/>
                <a:latin typeface="+mn-lt"/>
                <a:ea typeface="Calibri" panose="020F0502020204030204" pitchFamily="34" charset="0"/>
                <a:cs typeface="Times New Roman" panose="02020603050405020304" pitchFamily="18" charset="0"/>
              </a:rPr>
              <a:t>doated</a:t>
            </a:r>
            <a:r>
              <a:rPr lang="en-GB" sz="2400" i="1" dirty="0">
                <a:solidFill>
                  <a:srgbClr val="000000"/>
                </a:solidFill>
                <a:effectLst/>
                <a:latin typeface="+mn-lt"/>
                <a:ea typeface="Calibri" panose="020F0502020204030204" pitchFamily="34" charset="0"/>
                <a:cs typeface="Times New Roman" panose="02020603050405020304" pitchFamily="18" charset="0"/>
              </a:rPr>
              <a:t> on her ... ‘</a:t>
            </a:r>
            <a:r>
              <a:rPr lang="en-GB" sz="2400" i="1" dirty="0">
                <a:effectLst/>
                <a:latin typeface="+mn-lt"/>
              </a:rPr>
              <a:t> </a:t>
            </a:r>
          </a:p>
          <a:p>
            <a:pPr>
              <a:buNone/>
            </a:pPr>
            <a:r>
              <a:rPr lang="en-GB" sz="2400" i="1" dirty="0">
                <a:solidFill>
                  <a:schemeClr val="accent2">
                    <a:lumMod val="50000"/>
                  </a:schemeClr>
                </a:solidFill>
                <a:latin typeface="+mn-lt"/>
                <a:ea typeface="Calibri" panose="020F0502020204030204" pitchFamily="34" charset="0"/>
                <a:cs typeface="Times New Roman" panose="02020603050405020304" pitchFamily="18" charset="0"/>
              </a:rPr>
              <a:t>Emma		Chapter 52</a:t>
            </a:r>
          </a:p>
        </p:txBody>
      </p:sp>
    </p:spTree>
    <p:extLst>
      <p:ext uri="{BB962C8B-B14F-4D97-AF65-F5344CB8AC3E}">
        <p14:creationId xmlns:p14="http://schemas.microsoft.com/office/powerpoint/2010/main" val="6605284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559486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gn="ctr">
              <a:lnSpc>
                <a:spcPts val="1920"/>
              </a:lnSpc>
              <a:buNone/>
            </a:pPr>
            <a:endParaRPr lang="en-GB" sz="2800" i="1" dirty="0">
              <a:solidFill>
                <a:schemeClr val="accent2">
                  <a:lumMod val="50000"/>
                </a:schemeClr>
              </a:solidFill>
              <a:latin typeface="+mn-lt"/>
              <a:ea typeface="Times New Roman" panose="02020603050405020304" pitchFamily="18" charset="0"/>
              <a:cs typeface="Times New Roman" panose="02020603050405020304" pitchFamily="18" charset="0"/>
            </a:endParaRPr>
          </a:p>
          <a:p>
            <a:pPr>
              <a:lnSpc>
                <a:spcPts val="1920"/>
              </a:lnSpc>
              <a:buNone/>
            </a:pPr>
            <a:r>
              <a:rPr lang="en-GB" sz="2800" b="1" dirty="0">
                <a:solidFill>
                  <a:schemeClr val="accent2">
                    <a:lumMod val="50000"/>
                  </a:schemeClr>
                </a:solidFill>
                <a:effectLst/>
                <a:latin typeface="+mn-lt"/>
                <a:ea typeface="Times New Roman" panose="02020603050405020304" pitchFamily="18" charset="0"/>
                <a:cs typeface="Times New Roman" panose="02020603050405020304" pitchFamily="18" charset="0"/>
              </a:rPr>
              <a:t>A Receipt for a Pudding</a:t>
            </a:r>
          </a:p>
          <a:p>
            <a:pPr>
              <a:spcBef>
                <a:spcPts val="0"/>
              </a:spcBef>
              <a:buNone/>
            </a:pPr>
            <a:endParaRPr lang="en-GB" sz="2400" dirty="0">
              <a:effectLst/>
              <a:latin typeface="+mn-lt"/>
              <a:ea typeface="Calibri" panose="020F0502020204030204" pitchFamily="34" charset="0"/>
              <a:cs typeface="Times New Roman" panose="02020603050405020304" pitchFamily="18" charset="0"/>
            </a:endParaRPr>
          </a:p>
          <a:p>
            <a:pPr>
              <a:spcBef>
                <a:spcPts val="0"/>
              </a:spcBef>
              <a:buNone/>
            </a:pPr>
            <a:r>
              <a:rPr lang="en-GB" sz="2400" dirty="0">
                <a:solidFill>
                  <a:srgbClr val="333333"/>
                </a:solidFill>
                <a:effectLst/>
                <a:latin typeface="+mn-lt"/>
                <a:ea typeface="Times New Roman" panose="02020603050405020304" pitchFamily="18" charset="0"/>
                <a:cs typeface="Times New Roman" panose="02020603050405020304" pitchFamily="18" charset="0"/>
              </a:rPr>
              <a:t>Contributed by Mrs. Cassandra Austen (Jane’s mother) to Martha Lloyd’s collection (1808) </a:t>
            </a:r>
            <a:r>
              <a:rPr lang="en-GB" sz="2400" dirty="0">
                <a:solidFill>
                  <a:srgbClr val="333333"/>
                </a:solidFill>
                <a:latin typeface="+mn-lt"/>
                <a:ea typeface="Times New Roman" panose="02020603050405020304" pitchFamily="18" charset="0"/>
                <a:cs typeface="Times New Roman" panose="02020603050405020304" pitchFamily="18" charset="0"/>
              </a:rPr>
              <a:t>..</a:t>
            </a:r>
            <a:r>
              <a:rPr lang="en-GB" sz="2400" dirty="0">
                <a:solidFill>
                  <a:srgbClr val="333333"/>
                </a:solidFill>
                <a:effectLst/>
                <a:latin typeface="+mn-lt"/>
                <a:ea typeface="Times New Roman" panose="02020603050405020304" pitchFamily="18" charset="0"/>
                <a:cs typeface="Times New Roman" panose="02020603050405020304" pitchFamily="18" charset="0"/>
              </a:rPr>
              <a:t>.</a:t>
            </a:r>
          </a:p>
          <a:p>
            <a:pPr>
              <a:spcBef>
                <a:spcPts val="0"/>
              </a:spcBef>
              <a:buNone/>
            </a:pPr>
            <a:endParaRPr lang="en-GB" sz="2400" i="1" dirty="0">
              <a:solidFill>
                <a:srgbClr val="333333"/>
              </a:solidFill>
              <a:latin typeface="+mn-lt"/>
              <a:ea typeface="Calibri" panose="020F0502020204030204" pitchFamily="34" charset="0"/>
              <a:cs typeface="Times New Roman" panose="02020603050405020304" pitchFamily="18" charset="0"/>
            </a:endParaRPr>
          </a:p>
          <a:p>
            <a:pPr>
              <a:spcBef>
                <a:spcPts val="0"/>
              </a:spcBef>
              <a:buNone/>
            </a:pPr>
            <a:r>
              <a:rPr lang="en-GB" sz="2400" i="1" dirty="0">
                <a:solidFill>
                  <a:srgbClr val="333333"/>
                </a:solidFill>
                <a:latin typeface="+mn-lt"/>
                <a:ea typeface="Calibri" panose="020F0502020204030204" pitchFamily="34" charset="0"/>
                <a:cs typeface="Times New Roman" panose="02020603050405020304" pitchFamily="18" charset="0"/>
              </a:rPr>
              <a:t>If the vicar you treat</a:t>
            </a:r>
          </a:p>
          <a:p>
            <a:pPr>
              <a:spcBef>
                <a:spcPts val="0"/>
              </a:spcBef>
              <a:buNone/>
            </a:pPr>
            <a:r>
              <a:rPr lang="en-GB" sz="2400" i="1" dirty="0">
                <a:solidFill>
                  <a:srgbClr val="333333"/>
                </a:solidFill>
                <a:latin typeface="+mn-lt"/>
                <a:ea typeface="Calibri" panose="020F0502020204030204" pitchFamily="34" charset="0"/>
                <a:cs typeface="Times New Roman" panose="02020603050405020304" pitchFamily="18" charset="0"/>
              </a:rPr>
              <a:t>You must give him to eat, </a:t>
            </a:r>
          </a:p>
          <a:p>
            <a:pPr>
              <a:spcBef>
                <a:spcPts val="0"/>
              </a:spcBef>
              <a:buNone/>
            </a:pPr>
            <a:r>
              <a:rPr lang="en-GB" sz="2400" i="1" dirty="0">
                <a:solidFill>
                  <a:srgbClr val="333333"/>
                </a:solidFill>
                <a:latin typeface="+mn-lt"/>
                <a:ea typeface="Calibri" panose="020F0502020204030204" pitchFamily="34" charset="0"/>
                <a:cs typeface="Times New Roman" panose="02020603050405020304" pitchFamily="18" charset="0"/>
              </a:rPr>
              <a:t>A pudding to hit his affection</a:t>
            </a:r>
          </a:p>
          <a:p>
            <a:pPr>
              <a:spcBef>
                <a:spcPts val="0"/>
              </a:spcBef>
              <a:buNone/>
            </a:pPr>
            <a:r>
              <a:rPr lang="en-GB" sz="2400" i="1" dirty="0">
                <a:solidFill>
                  <a:srgbClr val="333333"/>
                </a:solidFill>
                <a:latin typeface="+mn-lt"/>
                <a:ea typeface="Calibri" panose="020F0502020204030204" pitchFamily="34" charset="0"/>
                <a:cs typeface="Times New Roman" panose="02020603050405020304" pitchFamily="18" charset="0"/>
              </a:rPr>
              <a:t>And to make his repast</a:t>
            </a:r>
          </a:p>
          <a:p>
            <a:pPr>
              <a:spcBef>
                <a:spcPts val="0"/>
              </a:spcBef>
              <a:buNone/>
            </a:pPr>
            <a:r>
              <a:rPr lang="en-GB" sz="2400" i="1" dirty="0">
                <a:solidFill>
                  <a:srgbClr val="333333"/>
                </a:solidFill>
                <a:latin typeface="+mn-lt"/>
                <a:ea typeface="Calibri" panose="020F0502020204030204" pitchFamily="34" charset="0"/>
                <a:cs typeface="Times New Roman" panose="02020603050405020304" pitchFamily="18" charset="0"/>
              </a:rPr>
              <a:t>By the canon of taste</a:t>
            </a:r>
          </a:p>
          <a:p>
            <a:pPr>
              <a:spcBef>
                <a:spcPts val="0"/>
              </a:spcBef>
              <a:buNone/>
            </a:pPr>
            <a:r>
              <a:rPr lang="en-GB" sz="2400" i="1" dirty="0">
                <a:solidFill>
                  <a:srgbClr val="333333"/>
                </a:solidFill>
                <a:latin typeface="+mn-lt"/>
                <a:ea typeface="Calibri" panose="020F0502020204030204" pitchFamily="34" charset="0"/>
                <a:cs typeface="Times New Roman" panose="02020603050405020304" pitchFamily="18" charset="0"/>
              </a:rPr>
              <a:t>Be </a:t>
            </a:r>
            <a:r>
              <a:rPr lang="en-GB" sz="2400" i="1">
                <a:solidFill>
                  <a:srgbClr val="333333"/>
                </a:solidFill>
                <a:latin typeface="+mn-lt"/>
                <a:ea typeface="Calibri" panose="020F0502020204030204" pitchFamily="34" charset="0"/>
                <a:cs typeface="Times New Roman" panose="02020603050405020304" pitchFamily="18" charset="0"/>
              </a:rPr>
              <a:t>the present </a:t>
            </a:r>
            <a:r>
              <a:rPr lang="en-GB" sz="2400" i="1" dirty="0">
                <a:solidFill>
                  <a:srgbClr val="333333"/>
                </a:solidFill>
                <a:latin typeface="+mn-lt"/>
                <a:ea typeface="Calibri" panose="020F0502020204030204" pitchFamily="34" charset="0"/>
                <a:cs typeface="Times New Roman" panose="02020603050405020304" pitchFamily="18" charset="0"/>
              </a:rPr>
              <a:t>receipt your direction.</a:t>
            </a:r>
          </a:p>
          <a:p>
            <a:pPr>
              <a:spcBef>
                <a:spcPts val="0"/>
              </a:spcBef>
              <a:buNone/>
            </a:pPr>
            <a:r>
              <a:rPr lang="en-GB" sz="2400" i="1" dirty="0">
                <a:solidFill>
                  <a:srgbClr val="333333"/>
                </a:solidFill>
                <a:latin typeface="+mn-lt"/>
                <a:ea typeface="Calibri" panose="020F0502020204030204" pitchFamily="34" charset="0"/>
                <a:cs typeface="Times New Roman" panose="02020603050405020304" pitchFamily="18" charset="0"/>
              </a:rPr>
              <a:t>…</a:t>
            </a:r>
          </a:p>
          <a:p>
            <a:pPr>
              <a:lnSpc>
                <a:spcPts val="1920"/>
              </a:lnSpc>
              <a:buNone/>
            </a:pPr>
            <a:endParaRPr lang="en-GB" sz="2400" dirty="0">
              <a:effectLst/>
              <a:latin typeface="+mn-lt"/>
              <a:ea typeface="Calibri" panose="020F0502020204030204" pitchFamily="34" charset="0"/>
              <a:cs typeface="Times New Roman" panose="02020603050405020304" pitchFamily="18" charset="0"/>
            </a:endParaRPr>
          </a:p>
          <a:p>
            <a:pPr>
              <a:lnSpc>
                <a:spcPts val="1920"/>
              </a:lnSpc>
              <a:buNone/>
            </a:pPr>
            <a:r>
              <a:rPr lang="en-GB" sz="2000" i="1" dirty="0">
                <a:solidFill>
                  <a:schemeClr val="accent2">
                    <a:lumMod val="50000"/>
                  </a:schemeClr>
                </a:solidFill>
                <a:effectLst/>
                <a:latin typeface="+mn-lt"/>
                <a:ea typeface="Calibri" panose="020F0502020204030204" pitchFamily="34" charset="0"/>
                <a:cs typeface="Times New Roman" panose="02020603050405020304" pitchFamily="18" charset="0"/>
              </a:rPr>
              <a:t>https://</a:t>
            </a:r>
            <a:r>
              <a:rPr lang="en-GB" sz="2000" i="1" dirty="0" err="1">
                <a:solidFill>
                  <a:schemeClr val="accent2">
                    <a:lumMod val="50000"/>
                  </a:schemeClr>
                </a:solidFill>
                <a:effectLst/>
                <a:latin typeface="+mn-lt"/>
                <a:ea typeface="Calibri" panose="020F0502020204030204" pitchFamily="34" charset="0"/>
                <a:cs typeface="Times New Roman" panose="02020603050405020304" pitchFamily="18" charset="0"/>
              </a:rPr>
              <a:t>janeaustensworld.com</a:t>
            </a:r>
            <a:r>
              <a:rPr lang="en-GB" sz="2000" i="1" dirty="0">
                <a:solidFill>
                  <a:schemeClr val="accent2">
                    <a:lumMod val="50000"/>
                  </a:schemeClr>
                </a:solidFill>
                <a:effectLst/>
                <a:latin typeface="+mn-lt"/>
                <a:ea typeface="Calibri" panose="020F0502020204030204" pitchFamily="34" charset="0"/>
                <a:cs typeface="Times New Roman" panose="02020603050405020304" pitchFamily="18" charset="0"/>
              </a:rPr>
              <a:t>/2011/04/23/a-receipt-for-a-pudding-by-</a:t>
            </a:r>
            <a:r>
              <a:rPr lang="en-GB" sz="2000" i="1" dirty="0" err="1">
                <a:solidFill>
                  <a:schemeClr val="accent2">
                    <a:lumMod val="50000"/>
                  </a:schemeClr>
                </a:solidFill>
                <a:effectLst/>
                <a:latin typeface="+mn-lt"/>
                <a:ea typeface="Calibri" panose="020F0502020204030204" pitchFamily="34" charset="0"/>
                <a:cs typeface="Times New Roman" panose="02020603050405020304" pitchFamily="18" charset="0"/>
              </a:rPr>
              <a:t>mrs</a:t>
            </a:r>
            <a:r>
              <a:rPr lang="en-GB" sz="2000" i="1" dirty="0">
                <a:solidFill>
                  <a:schemeClr val="accent2">
                    <a:lumMod val="50000"/>
                  </a:schemeClr>
                </a:solidFill>
                <a:effectLst/>
                <a:latin typeface="+mn-lt"/>
                <a:ea typeface="Calibri" panose="020F0502020204030204" pitchFamily="34" charset="0"/>
                <a:cs typeface="Times New Roman" panose="02020603050405020304" pitchFamily="18" charset="0"/>
              </a:rPr>
              <a:t>-</a:t>
            </a:r>
            <a:r>
              <a:rPr lang="en-GB" sz="2000" i="1" dirty="0" err="1">
                <a:solidFill>
                  <a:schemeClr val="accent2">
                    <a:lumMod val="50000"/>
                  </a:schemeClr>
                </a:solidFill>
                <a:effectLst/>
                <a:latin typeface="+mn-lt"/>
                <a:ea typeface="Calibri" panose="020F0502020204030204" pitchFamily="34" charset="0"/>
                <a:cs typeface="Times New Roman" panose="02020603050405020304" pitchFamily="18" charset="0"/>
              </a:rPr>
              <a:t>austen</a:t>
            </a:r>
            <a:r>
              <a:rPr lang="en-GB" sz="2000" i="1" dirty="0">
                <a:solidFill>
                  <a:schemeClr val="accent2">
                    <a:lumMod val="50000"/>
                  </a:schemeClr>
                </a:solidFill>
                <a:effectLst/>
                <a:latin typeface="+mn-lt"/>
                <a:ea typeface="Calibri" panose="020F0502020204030204" pitchFamily="34" charset="0"/>
                <a:cs typeface="Times New Roman" panose="02020603050405020304" pitchFamily="18" charset="0"/>
              </a:rPr>
              <a:t>/</a:t>
            </a:r>
            <a:r>
              <a:rPr lang="en-GB" sz="2000" i="1" dirty="0">
                <a:solidFill>
                  <a:schemeClr val="accent2">
                    <a:lumMod val="50000"/>
                  </a:schemeClr>
                </a:solidFill>
                <a:effectLst/>
                <a:latin typeface="+mn-lt"/>
              </a:rPr>
              <a:t> </a:t>
            </a:r>
            <a:endParaRPr lang="en-GB" sz="2000" i="1" dirty="0">
              <a:solidFill>
                <a:schemeClr val="accent2">
                  <a:lumMod val="50000"/>
                </a:schemeClr>
              </a:solidFill>
              <a:effectLst/>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93717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5398401"/>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buNone/>
            </a:pPr>
            <a:r>
              <a:rPr lang="en-GB" sz="2800" b="1" dirty="0">
                <a:solidFill>
                  <a:schemeClr val="accent2">
                    <a:lumMod val="50000"/>
                  </a:schemeClr>
                </a:solidFill>
                <a:effectLst/>
                <a:latin typeface="+mn-lt"/>
                <a:ea typeface="Calibri" panose="020F0502020204030204" pitchFamily="34" charset="0"/>
                <a:cs typeface="Times New Roman" panose="02020603050405020304" pitchFamily="18" charset="0"/>
              </a:rPr>
              <a:t>Spelling, punctuation etc</a:t>
            </a:r>
          </a:p>
          <a:p>
            <a:pPr>
              <a:buNone/>
            </a:pPr>
            <a:endParaRPr lang="en-GB" sz="2400" i="1" dirty="0">
              <a:solidFill>
                <a:schemeClr val="accent2">
                  <a:lumMod val="50000"/>
                </a:schemeClr>
              </a:solidFill>
              <a:latin typeface="+mn-lt"/>
              <a:ea typeface="Calibri" panose="020F0502020204030204" pitchFamily="34" charset="0"/>
              <a:cs typeface="Times New Roman" panose="02020603050405020304" pitchFamily="18" charset="0"/>
            </a:endParaRPr>
          </a:p>
          <a:p>
            <a:pPr>
              <a:buNone/>
            </a:pPr>
            <a:r>
              <a:rPr lang="en-GB" sz="2400" i="1" dirty="0" err="1">
                <a:effectLst/>
                <a:latin typeface="+mn-lt"/>
                <a:ea typeface="Calibri" panose="020F0502020204030204" pitchFamily="34" charset="0"/>
                <a:cs typeface="Times New Roman" panose="02020603050405020304" pitchFamily="18" charset="0"/>
              </a:rPr>
              <a:t>Hazle</a:t>
            </a:r>
            <a:r>
              <a:rPr lang="en-GB" sz="2400" i="1" dirty="0">
                <a:effectLst/>
                <a:latin typeface="+mn-lt"/>
                <a:ea typeface="Calibri" panose="020F0502020204030204" pitchFamily="34" charset="0"/>
                <a:cs typeface="Times New Roman" panose="02020603050405020304" pitchFamily="18" charset="0"/>
              </a:rPr>
              <a:t>		Intreat			Connexion</a:t>
            </a:r>
          </a:p>
          <a:p>
            <a:pPr>
              <a:buNone/>
            </a:pPr>
            <a:endParaRPr lang="en-GB" sz="2400" i="1" dirty="0">
              <a:latin typeface="+mn-lt"/>
              <a:ea typeface="Calibri" panose="020F0502020204030204" pitchFamily="34" charset="0"/>
              <a:cs typeface="Times New Roman" panose="02020603050405020304" pitchFamily="18" charset="0"/>
            </a:endParaRPr>
          </a:p>
          <a:p>
            <a:pPr>
              <a:buNone/>
            </a:pPr>
            <a:r>
              <a:rPr lang="en-GB" sz="2400" i="1" dirty="0">
                <a:effectLst/>
                <a:latin typeface="+mn-lt"/>
                <a:ea typeface="Calibri" panose="020F0502020204030204" pitchFamily="34" charset="0"/>
                <a:cs typeface="Times New Roman" panose="02020603050405020304" pitchFamily="18" charset="0"/>
              </a:rPr>
              <a:t>	</a:t>
            </a:r>
            <a:r>
              <a:rPr lang="en-GB" sz="2400" i="1" dirty="0" err="1">
                <a:effectLst/>
                <a:latin typeface="+mn-lt"/>
                <a:ea typeface="Calibri" panose="020F0502020204030204" pitchFamily="34" charset="0"/>
                <a:cs typeface="Times New Roman" panose="02020603050405020304" pitchFamily="18" charset="0"/>
              </a:rPr>
              <a:t>Chuse</a:t>
            </a:r>
            <a:r>
              <a:rPr lang="en-GB" sz="2400" i="1" dirty="0">
                <a:effectLst/>
                <a:latin typeface="+mn-lt"/>
                <a:ea typeface="Calibri" panose="020F0502020204030204" pitchFamily="34" charset="0"/>
                <a:cs typeface="Times New Roman" panose="02020603050405020304" pitchFamily="18" charset="0"/>
              </a:rPr>
              <a:t>		Sopha			</a:t>
            </a:r>
            <a:r>
              <a:rPr lang="en-GB" sz="2400" i="1" dirty="0" err="1">
                <a:effectLst/>
                <a:latin typeface="+mn-lt"/>
                <a:ea typeface="Calibri" panose="020F0502020204030204" pitchFamily="34" charset="0"/>
                <a:cs typeface="Times New Roman" panose="02020603050405020304" pitchFamily="18" charset="0"/>
              </a:rPr>
              <a:t>Stopt</a:t>
            </a:r>
            <a:endParaRPr lang="en-GB" sz="2400" i="1" dirty="0">
              <a:effectLst/>
              <a:latin typeface="+mn-lt"/>
              <a:ea typeface="Calibri" panose="020F0502020204030204" pitchFamily="34" charset="0"/>
              <a:cs typeface="Times New Roman" panose="02020603050405020304" pitchFamily="18" charset="0"/>
            </a:endParaRPr>
          </a:p>
          <a:p>
            <a:pPr>
              <a:buNone/>
            </a:pPr>
            <a:endParaRPr lang="en-GB" sz="2400" i="1" dirty="0">
              <a:latin typeface="+mn-lt"/>
              <a:ea typeface="Calibri" panose="020F0502020204030204" pitchFamily="34" charset="0"/>
              <a:cs typeface="Times New Roman" panose="02020603050405020304" pitchFamily="18" charset="0"/>
            </a:endParaRPr>
          </a:p>
          <a:p>
            <a:pPr>
              <a:buNone/>
            </a:pPr>
            <a:r>
              <a:rPr lang="en-GB" sz="2400" i="1" dirty="0">
                <a:effectLst/>
                <a:latin typeface="+mn-lt"/>
                <a:ea typeface="Calibri" panose="020F0502020204030204" pitchFamily="34" charset="0"/>
                <a:cs typeface="Times New Roman" panose="02020603050405020304" pitchFamily="18" charset="0"/>
              </a:rPr>
              <a:t>Doat		</a:t>
            </a:r>
            <a:r>
              <a:rPr lang="en-GB" sz="2400" i="1" dirty="0" err="1">
                <a:effectLst/>
                <a:latin typeface="+mn-lt"/>
                <a:ea typeface="Calibri" panose="020F0502020204030204" pitchFamily="34" charset="0"/>
                <a:cs typeface="Times New Roman" panose="02020603050405020304" pitchFamily="18" charset="0"/>
              </a:rPr>
              <a:t>Headach</a:t>
            </a:r>
            <a:r>
              <a:rPr lang="en-GB" sz="2400" i="1" dirty="0">
                <a:effectLst/>
                <a:latin typeface="+mn-lt"/>
                <a:ea typeface="Calibri" panose="020F0502020204030204" pitchFamily="34" charset="0"/>
                <a:cs typeface="Times New Roman" panose="02020603050405020304" pitchFamily="18" charset="0"/>
              </a:rPr>
              <a:t>		</a:t>
            </a:r>
            <a:r>
              <a:rPr lang="en-GB" sz="2400" i="1" dirty="0" err="1">
                <a:effectLst/>
                <a:latin typeface="+mn-lt"/>
                <a:ea typeface="Calibri" panose="020F0502020204030204" pitchFamily="34" charset="0"/>
                <a:cs typeface="Times New Roman" panose="02020603050405020304" pitchFamily="18" charset="0"/>
              </a:rPr>
              <a:t>Secresy</a:t>
            </a:r>
            <a:endParaRPr lang="en-GB" sz="2400" i="1" dirty="0">
              <a:effectLst/>
              <a:latin typeface="+mn-lt"/>
              <a:ea typeface="Calibri" panose="020F0502020204030204" pitchFamily="34" charset="0"/>
              <a:cs typeface="Times New Roman" panose="02020603050405020304" pitchFamily="18" charset="0"/>
            </a:endParaRPr>
          </a:p>
          <a:p>
            <a:pPr>
              <a:buNone/>
            </a:pPr>
            <a:endParaRPr lang="en-GB" sz="2400" i="1" dirty="0">
              <a:latin typeface="+mn-lt"/>
              <a:ea typeface="Calibri" panose="020F0502020204030204" pitchFamily="34" charset="0"/>
              <a:cs typeface="Times New Roman" panose="02020603050405020304" pitchFamily="18" charset="0"/>
            </a:endParaRPr>
          </a:p>
          <a:p>
            <a:pPr>
              <a:buNone/>
            </a:pPr>
            <a:r>
              <a:rPr lang="en-GB" sz="2400" i="1" dirty="0">
                <a:effectLst/>
                <a:latin typeface="+mn-lt"/>
                <a:ea typeface="Calibri" panose="020F0502020204030204" pitchFamily="34" charset="0"/>
                <a:cs typeface="Times New Roman" panose="02020603050405020304" pitchFamily="18" charset="0"/>
              </a:rPr>
              <a:t>	Surprized			</a:t>
            </a:r>
            <a:r>
              <a:rPr lang="en-GB" sz="2400" i="1" dirty="0" err="1">
                <a:effectLst/>
                <a:latin typeface="+mn-lt"/>
                <a:ea typeface="Calibri" panose="020F0502020204030204" pitchFamily="34" charset="0"/>
                <a:cs typeface="Times New Roman" panose="02020603050405020304" pitchFamily="18" charset="0"/>
              </a:rPr>
              <a:t>Turkies</a:t>
            </a:r>
            <a:endParaRPr lang="en-GB" sz="2400" i="1" dirty="0">
              <a:effectLst/>
              <a:latin typeface="+mn-lt"/>
              <a:ea typeface="Calibri" panose="020F0502020204030204" pitchFamily="34" charset="0"/>
              <a:cs typeface="Times New Roman" panose="02020603050405020304" pitchFamily="18" charset="0"/>
            </a:endParaRPr>
          </a:p>
          <a:p>
            <a:pPr>
              <a:buNone/>
            </a:pPr>
            <a:endParaRPr lang="fr-FR" sz="2400" i="1" dirty="0">
              <a:effectLst/>
              <a:latin typeface="+mn-lt"/>
              <a:ea typeface="Calibri" panose="020F0502020204030204" pitchFamily="34" charset="0"/>
              <a:cs typeface="Times New Roman" panose="02020603050405020304" pitchFamily="18" charset="0"/>
            </a:endParaRPr>
          </a:p>
          <a:p>
            <a:pPr>
              <a:buNone/>
            </a:pPr>
            <a:r>
              <a:rPr lang="en-GB" sz="2400" i="1" dirty="0" err="1">
                <a:effectLst/>
                <a:latin typeface="+mn-lt"/>
                <a:ea typeface="Calibri" panose="020F0502020204030204" pitchFamily="34" charset="0"/>
                <a:cs typeface="Times New Roman" panose="02020603050405020304" pitchFamily="18" charset="0"/>
              </a:rPr>
              <a:t>Swisserland</a:t>
            </a:r>
            <a:r>
              <a:rPr lang="en-GB" sz="2400" i="1" dirty="0">
                <a:effectLst/>
                <a:latin typeface="+mn-lt"/>
                <a:ea typeface="Calibri" panose="020F0502020204030204" pitchFamily="34" charset="0"/>
                <a:cs typeface="Times New Roman" panose="02020603050405020304" pitchFamily="18" charset="0"/>
              </a:rPr>
              <a:t>		Surry		</a:t>
            </a:r>
          </a:p>
          <a:p>
            <a:pPr>
              <a:buNone/>
            </a:pPr>
            <a:endParaRPr lang="en-GB" sz="2400" i="1" dirty="0">
              <a:solidFill>
                <a:schemeClr val="accent2">
                  <a:lumMod val="50000"/>
                </a:schemeClr>
              </a:solidFill>
              <a:effectLst/>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18156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4068806"/>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buNone/>
            </a:pPr>
            <a:r>
              <a:rPr lang="en-GB" sz="2800" b="1" dirty="0">
                <a:solidFill>
                  <a:schemeClr val="accent2">
                    <a:lumMod val="50000"/>
                  </a:schemeClr>
                </a:solidFill>
                <a:effectLst/>
                <a:latin typeface="+mn-lt"/>
                <a:ea typeface="Calibri" panose="020F0502020204030204" pitchFamily="34" charset="0"/>
                <a:cs typeface="Times New Roman" panose="02020603050405020304" pitchFamily="18" charset="0"/>
              </a:rPr>
              <a:t>Spelling, punctuation etc</a:t>
            </a:r>
          </a:p>
          <a:p>
            <a:pPr>
              <a:buNone/>
            </a:pPr>
            <a:endParaRPr lang="en-GB" sz="2400" i="1" dirty="0">
              <a:solidFill>
                <a:schemeClr val="accent2">
                  <a:lumMod val="50000"/>
                </a:schemeClr>
              </a:solidFill>
              <a:latin typeface="+mn-lt"/>
              <a:ea typeface="Calibri" panose="020F0502020204030204" pitchFamily="34" charset="0"/>
              <a:cs typeface="Times New Roman" panose="02020603050405020304" pitchFamily="18" charset="0"/>
            </a:endParaRPr>
          </a:p>
          <a:p>
            <a:pPr>
              <a:buNone/>
            </a:pPr>
            <a:r>
              <a:rPr lang="en-GB" sz="2400" i="1" dirty="0">
                <a:effectLst/>
                <a:latin typeface="+mn-lt"/>
                <a:ea typeface="Calibri" panose="020F0502020204030204" pitchFamily="34" charset="0"/>
                <a:cs typeface="Times New Roman" panose="02020603050405020304" pitchFamily="18" charset="0"/>
              </a:rPr>
              <a:t>Back-gammon		Piano </a:t>
            </a:r>
            <a:r>
              <a:rPr lang="fr-FR" sz="2400" i="1" dirty="0" err="1">
                <a:effectLst/>
                <a:latin typeface="+mn-lt"/>
                <a:ea typeface="Calibri" panose="020F0502020204030204" pitchFamily="34" charset="0"/>
                <a:cs typeface="Times New Roman" panose="02020603050405020304" pitchFamily="18" charset="0"/>
              </a:rPr>
              <a:t>fort</a:t>
            </a:r>
            <a:r>
              <a:rPr lang="fr-FR" sz="2400" dirty="0" err="1">
                <a:latin typeface="+mn-lt"/>
              </a:rPr>
              <a:t>é</a:t>
            </a:r>
            <a:endParaRPr lang="fr-FR" sz="2400" dirty="0">
              <a:latin typeface="+mn-lt"/>
            </a:endParaRPr>
          </a:p>
          <a:p>
            <a:pPr>
              <a:buNone/>
            </a:pPr>
            <a:endParaRPr lang="fr-FR" sz="2400" i="1" dirty="0">
              <a:effectLst/>
              <a:latin typeface="+mn-lt"/>
              <a:ea typeface="Calibri" panose="020F0502020204030204" pitchFamily="34" charset="0"/>
              <a:cs typeface="Times New Roman" panose="02020603050405020304" pitchFamily="18" charset="0"/>
            </a:endParaRPr>
          </a:p>
          <a:p>
            <a:pPr>
              <a:buNone/>
            </a:pPr>
            <a:r>
              <a:rPr lang="en-GB" sz="2400" i="1" dirty="0">
                <a:effectLst/>
                <a:latin typeface="+mn-lt"/>
                <a:ea typeface="Calibri" panose="020F0502020204030204" pitchFamily="34" charset="0"/>
                <a:cs typeface="Times New Roman" panose="02020603050405020304" pitchFamily="18" charset="0"/>
              </a:rPr>
              <a:t>		Manchester-street</a:t>
            </a:r>
          </a:p>
          <a:p>
            <a:pPr>
              <a:buNone/>
            </a:pPr>
            <a:endParaRPr lang="en-GB" sz="2400" i="1" dirty="0">
              <a:effectLst/>
              <a:latin typeface="+mn-lt"/>
              <a:ea typeface="Calibri" panose="020F0502020204030204" pitchFamily="34" charset="0"/>
              <a:cs typeface="Times New Roman" panose="02020603050405020304" pitchFamily="18" charset="0"/>
            </a:endParaRPr>
          </a:p>
          <a:p>
            <a:pPr>
              <a:buNone/>
            </a:pPr>
            <a:r>
              <a:rPr lang="en-GB" sz="2400" i="1" dirty="0" err="1">
                <a:latin typeface="+mn-lt"/>
                <a:ea typeface="Calibri" panose="020F0502020204030204" pitchFamily="34" charset="0"/>
                <a:cs typeface="Times New Roman" panose="02020603050405020304" pitchFamily="18" charset="0"/>
              </a:rPr>
              <a:t>Her’s</a:t>
            </a:r>
            <a:r>
              <a:rPr lang="en-GB" sz="2400" i="1" dirty="0">
                <a:latin typeface="+mn-lt"/>
                <a:ea typeface="Calibri" panose="020F0502020204030204" pitchFamily="34" charset="0"/>
                <a:cs typeface="Times New Roman" panose="02020603050405020304" pitchFamily="18" charset="0"/>
              </a:rPr>
              <a:t>		</a:t>
            </a:r>
            <a:r>
              <a:rPr lang="en-GB" sz="2400" i="1" dirty="0" err="1">
                <a:latin typeface="+mn-lt"/>
                <a:ea typeface="Calibri" panose="020F0502020204030204" pitchFamily="34" charset="0"/>
                <a:cs typeface="Times New Roman" panose="02020603050405020304" pitchFamily="18" charset="0"/>
              </a:rPr>
              <a:t>Their’s</a:t>
            </a:r>
            <a:r>
              <a:rPr lang="en-GB" sz="2400" i="1" dirty="0">
                <a:latin typeface="+mn-lt"/>
                <a:ea typeface="Calibri" panose="020F0502020204030204" pitchFamily="34" charset="0"/>
                <a:cs typeface="Times New Roman" panose="02020603050405020304" pitchFamily="18" charset="0"/>
              </a:rPr>
              <a:t>		To-morrow</a:t>
            </a:r>
          </a:p>
          <a:p>
            <a:pPr>
              <a:buNone/>
            </a:pPr>
            <a:endParaRPr lang="en-GB" sz="2400" i="1" dirty="0">
              <a:effectLst/>
              <a:latin typeface="+mn-lt"/>
              <a:ea typeface="Calibri" panose="020F0502020204030204" pitchFamily="34" charset="0"/>
              <a:cs typeface="Times New Roman" panose="02020603050405020304" pitchFamily="18" charset="0"/>
            </a:endParaRPr>
          </a:p>
          <a:p>
            <a:pPr>
              <a:buNone/>
            </a:pPr>
            <a:r>
              <a:rPr lang="en-GB" sz="2400" i="1" dirty="0">
                <a:latin typeface="+mn-lt"/>
                <a:ea typeface="Calibri" panose="020F0502020204030204" pitchFamily="34" charset="0"/>
                <a:cs typeface="Times New Roman" panose="02020603050405020304" pitchFamily="18" charset="0"/>
              </a:rPr>
              <a:t>	Every body		Any thing</a:t>
            </a:r>
            <a:endParaRPr lang="en-GB" sz="2400" i="1" dirty="0">
              <a:effectLst/>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004506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6068713"/>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nSpc>
                <a:spcPct val="107000"/>
              </a:lnSpc>
              <a:spcAft>
                <a:spcPts val="800"/>
              </a:spcAft>
              <a:buNone/>
            </a:pPr>
            <a:r>
              <a:rPr lang="en-GB" sz="2800" b="1" dirty="0">
                <a:solidFill>
                  <a:schemeClr val="accent2">
                    <a:lumMod val="50000"/>
                  </a:schemeClr>
                </a:solidFill>
                <a:latin typeface="+mn-lt"/>
                <a:ea typeface="Times New Roman" panose="02020603050405020304" pitchFamily="18" charset="0"/>
                <a:cs typeface="Times New Roman" panose="02020603050405020304" pitchFamily="18" charset="0"/>
              </a:rPr>
              <a:t>Spelling and punctuation</a:t>
            </a:r>
            <a:r>
              <a:rPr lang="en-GB" sz="2000" b="1" dirty="0">
                <a:solidFill>
                  <a:schemeClr val="accent2">
                    <a:lumMod val="50000"/>
                  </a:schemeClr>
                </a:solidFill>
                <a:latin typeface="+mn-lt"/>
                <a:ea typeface="Times New Roman" panose="02020603050405020304" pitchFamily="18" charset="0"/>
                <a:cs typeface="Times New Roman" panose="02020603050405020304" pitchFamily="18" charset="0"/>
              </a:rPr>
              <a:t>	</a:t>
            </a:r>
            <a:endParaRPr lang="en-GB" sz="2000" i="1" dirty="0">
              <a:effectLst/>
              <a:latin typeface="+mn-lt"/>
              <a:ea typeface="Calibri" panose="020F0502020204030204" pitchFamily="34" charset="0"/>
              <a:cs typeface="Times New Roman" panose="02020603050405020304" pitchFamily="18" charset="0"/>
            </a:endParaRPr>
          </a:p>
          <a:p>
            <a:pPr>
              <a:buNone/>
            </a:pPr>
            <a:r>
              <a:rPr lang="en-GB" sz="2000" i="1" dirty="0">
                <a:solidFill>
                  <a:srgbClr val="000000"/>
                </a:solidFill>
                <a:effectLst/>
                <a:latin typeface="+mn-lt"/>
                <a:ea typeface="Calibri" panose="020F0502020204030204" pitchFamily="34" charset="0"/>
                <a:cs typeface="Times New Roman" panose="02020603050405020304" pitchFamily="18" charset="0"/>
              </a:rPr>
              <a:t>... I have modernized most of the archaic spelling, and removed capital letters and unnecessary punctuation. ('</a:t>
            </a:r>
            <a:r>
              <a:rPr lang="en-GB" sz="2000" i="1" dirty="0" err="1">
                <a:solidFill>
                  <a:srgbClr val="000000"/>
                </a:solidFill>
                <a:effectLst/>
                <a:latin typeface="+mn-lt"/>
                <a:ea typeface="Calibri" panose="020F0502020204030204" pitchFamily="34" charset="0"/>
                <a:cs typeface="Times New Roman" panose="02020603050405020304" pitchFamily="18" charset="0"/>
              </a:rPr>
              <a:t>Her's</a:t>
            </a:r>
            <a:r>
              <a:rPr lang="en-GB" sz="2000" i="1" dirty="0">
                <a:solidFill>
                  <a:srgbClr val="000000"/>
                </a:solidFill>
                <a:effectLst/>
                <a:latin typeface="+mn-lt"/>
                <a:ea typeface="Calibri" panose="020F0502020204030204" pitchFamily="34" charset="0"/>
                <a:cs typeface="Times New Roman" panose="02020603050405020304" pitchFamily="18" charset="0"/>
              </a:rPr>
              <a:t>' has become 'hers' for example.) ... </a:t>
            </a:r>
          </a:p>
          <a:p>
            <a:pPr>
              <a:buNone/>
            </a:pPr>
            <a:r>
              <a:rPr lang="en-GB" sz="2000" i="1" dirty="0">
                <a:solidFill>
                  <a:srgbClr val="000000"/>
                </a:solidFill>
                <a:effectLst/>
                <a:latin typeface="+mn-lt"/>
                <a:ea typeface="Calibri" panose="020F0502020204030204" pitchFamily="34" charset="0"/>
                <a:cs typeface="Times New Roman" panose="02020603050405020304" pitchFamily="18" charset="0"/>
              </a:rPr>
              <a:t>I have left one or two of her eccentricities of spelling, such as her hesitations over '</a:t>
            </a:r>
            <a:r>
              <a:rPr lang="en-GB" sz="2000" i="1" dirty="0" err="1">
                <a:solidFill>
                  <a:srgbClr val="000000"/>
                </a:solidFill>
                <a:effectLst/>
                <a:latin typeface="+mn-lt"/>
                <a:ea typeface="Calibri" panose="020F0502020204030204" pitchFamily="34" charset="0"/>
                <a:cs typeface="Times New Roman" panose="02020603050405020304" pitchFamily="18" charset="0"/>
              </a:rPr>
              <a:t>Adeiu</a:t>
            </a:r>
            <a:r>
              <a:rPr lang="en-GB" sz="2000" i="1" dirty="0">
                <a:solidFill>
                  <a:srgbClr val="000000"/>
                </a:solidFill>
                <a:effectLst/>
                <a:latin typeface="+mn-lt"/>
                <a:ea typeface="Calibri" panose="020F0502020204030204" pitchFamily="34" charset="0"/>
                <a:cs typeface="Times New Roman" panose="02020603050405020304" pitchFamily="18" charset="0"/>
              </a:rPr>
              <a:t>' ...</a:t>
            </a:r>
            <a:endParaRPr lang="en-GB" sz="2000" i="1" dirty="0">
              <a:effectLst/>
              <a:latin typeface="+mn-lt"/>
              <a:ea typeface="Calibri" panose="020F0502020204030204" pitchFamily="34" charset="0"/>
              <a:cs typeface="Times New Roman" panose="02020603050405020304" pitchFamily="18" charset="0"/>
            </a:endParaRPr>
          </a:p>
          <a:p>
            <a:pPr>
              <a:buNone/>
            </a:pPr>
            <a:r>
              <a:rPr lang="en-GB" sz="2000" i="1" dirty="0">
                <a:solidFill>
                  <a:srgbClr val="000000"/>
                </a:solidFill>
                <a:effectLst/>
                <a:latin typeface="+mn-lt"/>
                <a:ea typeface="Calibri" panose="020F0502020204030204" pitchFamily="34" charset="0"/>
                <a:cs typeface="Times New Roman" panose="02020603050405020304" pitchFamily="18" charset="0"/>
              </a:rPr>
              <a:t>... some speeches appear in inverted commas, some do not, some of her dashes clearly indicate a paragraph break, whereas other clearly do not.  There are full stops followed by lower case letters ... </a:t>
            </a:r>
          </a:p>
          <a:p>
            <a:pPr>
              <a:buNone/>
            </a:pPr>
            <a:r>
              <a:rPr lang="en-GB" sz="2000" i="1" dirty="0">
                <a:solidFill>
                  <a:srgbClr val="000000"/>
                </a:solidFill>
                <a:effectLst/>
                <a:latin typeface="+mn-lt"/>
                <a:ea typeface="Calibri" panose="020F0502020204030204" pitchFamily="34" charset="0"/>
                <a:cs typeface="Times New Roman" panose="02020603050405020304" pitchFamily="18" charset="0"/>
              </a:rPr>
              <a:t>I omitted the apostrophe which she usually places after the possessive  'its' ... </a:t>
            </a:r>
            <a:endParaRPr lang="en-GB" sz="2000" i="1" dirty="0">
              <a:effectLst/>
              <a:latin typeface="+mn-lt"/>
              <a:ea typeface="Calibri" panose="020F0502020204030204" pitchFamily="34" charset="0"/>
              <a:cs typeface="Times New Roman" panose="02020603050405020304" pitchFamily="18" charset="0"/>
            </a:endParaRPr>
          </a:p>
          <a:p>
            <a:pPr>
              <a:lnSpc>
                <a:spcPct val="107000"/>
              </a:lnSpc>
              <a:spcAft>
                <a:spcPts val="800"/>
              </a:spcAft>
              <a:buNone/>
            </a:pPr>
            <a:br>
              <a:rPr lang="en-GB" sz="2000" dirty="0">
                <a:solidFill>
                  <a:srgbClr val="000000"/>
                </a:solidFill>
                <a:effectLst/>
                <a:latin typeface="+mn-lt"/>
                <a:ea typeface="Calibri" panose="020F0502020204030204" pitchFamily="34" charset="0"/>
                <a:cs typeface="Times New Roman" panose="02020603050405020304" pitchFamily="18" charset="0"/>
              </a:rPr>
            </a:br>
            <a:r>
              <a:rPr lang="en-GB" sz="2000" i="1" dirty="0">
                <a:solidFill>
                  <a:schemeClr val="accent2">
                    <a:lumMod val="50000"/>
                  </a:schemeClr>
                </a:solidFill>
                <a:latin typeface="+mn-lt"/>
                <a:ea typeface="Calibri" panose="020F0502020204030204" pitchFamily="34" charset="0"/>
                <a:cs typeface="Times New Roman" panose="02020603050405020304" pitchFamily="18" charset="0"/>
              </a:rPr>
              <a:t>Margaret Drabble</a:t>
            </a:r>
          </a:p>
          <a:p>
            <a:pPr>
              <a:lnSpc>
                <a:spcPct val="107000"/>
              </a:lnSpc>
              <a:spcAft>
                <a:spcPts val="800"/>
              </a:spcAft>
              <a:buNone/>
            </a:pPr>
            <a:r>
              <a:rPr lang="en-GB" sz="2000" i="1" dirty="0">
                <a:solidFill>
                  <a:schemeClr val="accent2">
                    <a:lumMod val="50000"/>
                  </a:schemeClr>
                </a:solidFill>
                <a:latin typeface="+mn-lt"/>
                <a:ea typeface="Calibri" panose="020F0502020204030204" pitchFamily="34" charset="0"/>
                <a:cs typeface="Times New Roman" panose="02020603050405020304" pitchFamily="18" charset="0"/>
              </a:rPr>
              <a:t>Notes on editing </a:t>
            </a:r>
            <a:r>
              <a:rPr lang="en-GB" sz="2000" i="1" dirty="0" err="1">
                <a:solidFill>
                  <a:schemeClr val="accent2">
                    <a:lumMod val="50000"/>
                  </a:schemeClr>
                </a:solidFill>
                <a:latin typeface="+mn-lt"/>
                <a:ea typeface="Calibri" panose="020F0502020204030204" pitchFamily="34" charset="0"/>
                <a:cs typeface="Times New Roman" panose="02020603050405020304" pitchFamily="18" charset="0"/>
              </a:rPr>
              <a:t>Sanditon</a:t>
            </a:r>
            <a:r>
              <a:rPr lang="en-GB" sz="2000" i="1" dirty="0">
                <a:solidFill>
                  <a:schemeClr val="accent2">
                    <a:lumMod val="50000"/>
                  </a:schemeClr>
                </a:solidFill>
                <a:latin typeface="+mn-lt"/>
                <a:ea typeface="Calibri" panose="020F0502020204030204" pitchFamily="34" charset="0"/>
                <a:cs typeface="Times New Roman" panose="02020603050405020304" pitchFamily="18" charset="0"/>
              </a:rPr>
              <a:t>, The Watsons and Lady Susan for the Penguin English Library</a:t>
            </a:r>
            <a:endParaRPr lang="en-GB" sz="2000" i="1" dirty="0">
              <a:solidFill>
                <a:schemeClr val="accent2">
                  <a:lumMod val="50000"/>
                </a:schemeClr>
              </a:solidFill>
              <a:effectLst/>
              <a:latin typeface="+mn-lt"/>
            </a:endParaRPr>
          </a:p>
          <a:p>
            <a:pPr>
              <a:buNone/>
            </a:pPr>
            <a:endParaRPr lang="en-GB" sz="2400" i="1" dirty="0">
              <a:solidFill>
                <a:schemeClr val="accent2">
                  <a:lumMod val="50000"/>
                </a:schemeClr>
              </a:solidFill>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308762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4866332"/>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nSpc>
                <a:spcPct val="107000"/>
              </a:lnSpc>
              <a:spcAft>
                <a:spcPts val="800"/>
              </a:spcAft>
              <a:buNone/>
            </a:pPr>
            <a:r>
              <a:rPr lang="en-GB" sz="2800" b="1" dirty="0">
                <a:solidFill>
                  <a:schemeClr val="accent2">
                    <a:lumMod val="50000"/>
                  </a:schemeClr>
                </a:solidFill>
                <a:latin typeface="+mn-lt"/>
                <a:ea typeface="Times New Roman" panose="02020603050405020304" pitchFamily="18" charset="0"/>
                <a:cs typeface="Times New Roman" panose="02020603050405020304" pitchFamily="18" charset="0"/>
              </a:rPr>
              <a:t>Jane Austen’s writing</a:t>
            </a:r>
          </a:p>
          <a:p>
            <a:pPr>
              <a:buNone/>
            </a:pPr>
            <a:endParaRPr lang="en-GB" sz="2400" i="1" dirty="0">
              <a:effectLst/>
              <a:latin typeface="+mn-lt"/>
              <a:ea typeface="Calibri" panose="020F0502020204030204" pitchFamily="34" charset="0"/>
              <a:cs typeface="Times New Roman" panose="02020603050405020304" pitchFamily="18" charset="0"/>
            </a:endParaRPr>
          </a:p>
          <a:p>
            <a:pPr>
              <a:buNone/>
            </a:pPr>
            <a:r>
              <a:rPr lang="en-GB" sz="2400" i="1" dirty="0">
                <a:solidFill>
                  <a:srgbClr val="000000"/>
                </a:solidFill>
                <a:effectLst/>
                <a:latin typeface="+mn-lt"/>
                <a:ea typeface="Times New Roman" panose="02020603050405020304" pitchFamily="18" charset="0"/>
                <a:cs typeface="Times New Roman" panose="02020603050405020304" pitchFamily="18" charset="0"/>
              </a:rPr>
              <a:t>It is a truth universally acknowledged, that a single man in possession of a good fortune, must be in want of a wife</a:t>
            </a:r>
            <a:r>
              <a:rPr lang="en-GB" sz="2400" i="1" dirty="0">
                <a:solidFill>
                  <a:srgbClr val="000000"/>
                </a:solidFill>
                <a:latin typeface="+mn-lt"/>
                <a:ea typeface="Times New Roman" panose="02020603050405020304" pitchFamily="18" charset="0"/>
                <a:cs typeface="Times New Roman" panose="02020603050405020304" pitchFamily="18" charset="0"/>
              </a:rPr>
              <a:t>.</a:t>
            </a:r>
          </a:p>
          <a:p>
            <a:pPr>
              <a:buNone/>
            </a:pPr>
            <a:endParaRPr lang="en-GB" sz="2400" i="1" dirty="0">
              <a:solidFill>
                <a:schemeClr val="accent2">
                  <a:lumMod val="50000"/>
                </a:schemeClr>
              </a:solidFill>
              <a:latin typeface="+mn-lt"/>
              <a:ea typeface="Calibri" panose="020F0502020204030204" pitchFamily="34" charset="0"/>
              <a:cs typeface="Times New Roman" panose="02020603050405020304" pitchFamily="18" charset="0"/>
            </a:endParaRPr>
          </a:p>
          <a:p>
            <a:pPr>
              <a:buNone/>
            </a:pPr>
            <a:r>
              <a:rPr lang="en-GB" sz="2400" dirty="0">
                <a:solidFill>
                  <a:srgbClr val="000000"/>
                </a:solidFill>
                <a:latin typeface="+mn-lt"/>
                <a:ea typeface="Times New Roman" panose="02020603050405020304" pitchFamily="18" charset="0"/>
                <a:cs typeface="Times New Roman" panose="02020603050405020304" pitchFamily="18" charset="0"/>
              </a:rPr>
              <a:t>Everyone knows that rich single men want to get married</a:t>
            </a:r>
          </a:p>
          <a:p>
            <a:pPr>
              <a:buNone/>
            </a:pPr>
            <a:endParaRPr lang="en-GB" sz="2400" i="1" dirty="0">
              <a:solidFill>
                <a:schemeClr val="accent2">
                  <a:lumMod val="50000"/>
                </a:schemeClr>
              </a:solidFill>
              <a:effectLst/>
              <a:latin typeface="+mn-lt"/>
              <a:ea typeface="Calibri" panose="020F0502020204030204" pitchFamily="34" charset="0"/>
              <a:cs typeface="Times New Roman" panose="02020603050405020304" pitchFamily="18" charset="0"/>
            </a:endParaRPr>
          </a:p>
          <a:p>
            <a:pPr>
              <a:buNone/>
            </a:pPr>
            <a:endParaRPr lang="en-GB" sz="2000" i="1" dirty="0">
              <a:solidFill>
                <a:schemeClr val="accent2">
                  <a:lumMod val="50000"/>
                </a:schemeClr>
              </a:solidFill>
              <a:latin typeface="+mn-lt"/>
              <a:ea typeface="Calibri" panose="020F0502020204030204" pitchFamily="34" charset="0"/>
              <a:cs typeface="Times New Roman" panose="02020603050405020304" pitchFamily="18" charset="0"/>
            </a:endParaRPr>
          </a:p>
          <a:p>
            <a:pPr>
              <a:buNone/>
            </a:pPr>
            <a:r>
              <a:rPr lang="en-GB" sz="1800" i="1"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3"/>
              </a:rPr>
              <a:t>https://janeaustensworld.com/2008/02/10/the-economics-of-pride-and-prejudice-or-why-a-single-man-with-a-fortune-of-4000-per-year-is-a-desirable-husband/</a:t>
            </a:r>
            <a:r>
              <a:rPr lang="en-GB" sz="1200" i="1" dirty="0">
                <a:effectLst/>
              </a:rPr>
              <a:t> </a:t>
            </a:r>
            <a:endParaRPr lang="en-GB" sz="2000" i="1" dirty="0">
              <a:solidFill>
                <a:schemeClr val="accent2">
                  <a:lumMod val="50000"/>
                </a:schemeClr>
              </a:solidFill>
              <a:effectLst/>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93917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8136904" cy="6195927"/>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nSpc>
                <a:spcPct val="107000"/>
              </a:lnSpc>
              <a:spcAft>
                <a:spcPts val="800"/>
              </a:spcAft>
              <a:buNone/>
            </a:pPr>
            <a:r>
              <a:rPr lang="en-GB" sz="2800" b="1" dirty="0">
                <a:solidFill>
                  <a:schemeClr val="accent2">
                    <a:lumMod val="50000"/>
                  </a:schemeClr>
                </a:solidFill>
                <a:latin typeface="+mn-lt"/>
                <a:ea typeface="Times New Roman" panose="02020603050405020304" pitchFamily="18" charset="0"/>
                <a:cs typeface="Times New Roman" panose="02020603050405020304" pitchFamily="18" charset="0"/>
              </a:rPr>
              <a:t>Jane Austen  16 December 1775 - 18 July 1817</a:t>
            </a:r>
          </a:p>
          <a:p>
            <a:pPr>
              <a:buNone/>
            </a:pPr>
            <a:r>
              <a:rPr lang="en-GB" sz="2000" b="1" dirty="0">
                <a:solidFill>
                  <a:srgbClr val="202122"/>
                </a:solidFill>
                <a:effectLst/>
                <a:latin typeface="+mn-lt"/>
                <a:ea typeface="Times New Roman" panose="02020603050405020304" pitchFamily="18" charset="0"/>
                <a:cs typeface="Times New Roman" panose="02020603050405020304" pitchFamily="18" charset="0"/>
              </a:rPr>
              <a:t>Novels</a:t>
            </a:r>
            <a:endParaRPr lang="en-GB" sz="2000" dirty="0">
              <a:effectLst/>
              <a:latin typeface="+mn-lt"/>
              <a:ea typeface="Calibri" panose="020F0502020204030204" pitchFamily="34" charset="0"/>
              <a:cs typeface="Times New Roman" panose="02020603050405020304" pitchFamily="18" charset="0"/>
            </a:endParaRPr>
          </a:p>
          <a:p>
            <a:pPr>
              <a:buNone/>
            </a:pPr>
            <a:r>
              <a:rPr lang="en-GB" sz="2000" dirty="0">
                <a:solidFill>
                  <a:srgbClr val="000000"/>
                </a:solidFill>
                <a:effectLst/>
                <a:latin typeface="+mn-lt"/>
                <a:ea typeface="Times New Roman" panose="02020603050405020304" pitchFamily="18" charset="0"/>
                <a:cs typeface="Times New Roman" panose="02020603050405020304" pitchFamily="18" charset="0"/>
              </a:rPr>
              <a:t>Sense and Sensibility (1811)</a:t>
            </a:r>
            <a:endParaRPr lang="en-GB" sz="2000" dirty="0">
              <a:effectLst/>
              <a:latin typeface="+mn-lt"/>
              <a:ea typeface="Calibri" panose="020F0502020204030204" pitchFamily="34" charset="0"/>
              <a:cs typeface="Times New Roman" panose="02020603050405020304" pitchFamily="18" charset="0"/>
            </a:endParaRPr>
          </a:p>
          <a:p>
            <a:pPr>
              <a:buNone/>
            </a:pPr>
            <a:r>
              <a:rPr lang="en-GB" sz="2000" dirty="0">
                <a:solidFill>
                  <a:srgbClr val="000000"/>
                </a:solidFill>
                <a:effectLst/>
                <a:latin typeface="+mn-lt"/>
                <a:ea typeface="Times New Roman" panose="02020603050405020304" pitchFamily="18" charset="0"/>
                <a:cs typeface="Times New Roman" panose="02020603050405020304" pitchFamily="18" charset="0"/>
              </a:rPr>
              <a:t>Pride and Prejudice (1813)</a:t>
            </a:r>
            <a:endParaRPr lang="en-GB" sz="2000" dirty="0">
              <a:effectLst/>
              <a:latin typeface="+mn-lt"/>
              <a:ea typeface="Calibri" panose="020F0502020204030204" pitchFamily="34" charset="0"/>
              <a:cs typeface="Times New Roman" panose="02020603050405020304" pitchFamily="18" charset="0"/>
            </a:endParaRPr>
          </a:p>
          <a:p>
            <a:pPr>
              <a:buNone/>
            </a:pPr>
            <a:r>
              <a:rPr lang="en-GB" sz="2000" dirty="0">
                <a:solidFill>
                  <a:srgbClr val="000000"/>
                </a:solidFill>
                <a:effectLst/>
                <a:latin typeface="+mn-lt"/>
                <a:ea typeface="Times New Roman" panose="02020603050405020304" pitchFamily="18" charset="0"/>
                <a:cs typeface="Times New Roman" panose="02020603050405020304" pitchFamily="18" charset="0"/>
              </a:rPr>
              <a:t>Mansfield Park (1814)</a:t>
            </a:r>
            <a:endParaRPr lang="en-GB" sz="2000" dirty="0">
              <a:effectLst/>
              <a:latin typeface="+mn-lt"/>
              <a:ea typeface="Calibri" panose="020F0502020204030204" pitchFamily="34" charset="0"/>
              <a:cs typeface="Times New Roman" panose="02020603050405020304" pitchFamily="18" charset="0"/>
            </a:endParaRPr>
          </a:p>
          <a:p>
            <a:pPr>
              <a:buNone/>
            </a:pPr>
            <a:r>
              <a:rPr lang="en-GB" sz="2000" dirty="0">
                <a:solidFill>
                  <a:srgbClr val="000000"/>
                </a:solidFill>
                <a:effectLst/>
                <a:latin typeface="+mn-lt"/>
                <a:ea typeface="Times New Roman" panose="02020603050405020304" pitchFamily="18" charset="0"/>
                <a:cs typeface="Times New Roman" panose="02020603050405020304" pitchFamily="18" charset="0"/>
              </a:rPr>
              <a:t>Emma (1816)</a:t>
            </a:r>
            <a:endParaRPr lang="en-GB" sz="2000" dirty="0">
              <a:effectLst/>
              <a:latin typeface="+mn-lt"/>
              <a:ea typeface="Calibri" panose="020F0502020204030204" pitchFamily="34" charset="0"/>
              <a:cs typeface="Times New Roman" panose="02020603050405020304" pitchFamily="18" charset="0"/>
            </a:endParaRPr>
          </a:p>
          <a:p>
            <a:pPr>
              <a:buNone/>
            </a:pPr>
            <a:r>
              <a:rPr lang="en-GB" sz="2000" dirty="0">
                <a:solidFill>
                  <a:srgbClr val="000000"/>
                </a:solidFill>
                <a:effectLst/>
                <a:latin typeface="+mn-lt"/>
                <a:ea typeface="Times New Roman" panose="02020603050405020304" pitchFamily="18" charset="0"/>
                <a:cs typeface="Times New Roman" panose="02020603050405020304" pitchFamily="18" charset="0"/>
              </a:rPr>
              <a:t>Northanger Abbey (1818)</a:t>
            </a:r>
            <a:endParaRPr lang="en-GB" sz="2000" dirty="0">
              <a:effectLst/>
              <a:latin typeface="+mn-lt"/>
              <a:ea typeface="Calibri" panose="020F0502020204030204" pitchFamily="34" charset="0"/>
              <a:cs typeface="Times New Roman" panose="02020603050405020304" pitchFamily="18" charset="0"/>
            </a:endParaRPr>
          </a:p>
          <a:p>
            <a:pPr>
              <a:buNone/>
            </a:pPr>
            <a:r>
              <a:rPr lang="en-GB" sz="2000" dirty="0">
                <a:solidFill>
                  <a:srgbClr val="000000"/>
                </a:solidFill>
                <a:effectLst/>
                <a:latin typeface="+mn-lt"/>
                <a:ea typeface="Times New Roman" panose="02020603050405020304" pitchFamily="18" charset="0"/>
                <a:cs typeface="Times New Roman" panose="02020603050405020304" pitchFamily="18" charset="0"/>
              </a:rPr>
              <a:t>Persuasion (1818)</a:t>
            </a:r>
            <a:endParaRPr lang="en-GB" sz="2000" dirty="0">
              <a:effectLst/>
              <a:latin typeface="+mn-lt"/>
              <a:ea typeface="Calibri" panose="020F0502020204030204" pitchFamily="34" charset="0"/>
              <a:cs typeface="Times New Roman" panose="02020603050405020304" pitchFamily="18" charset="0"/>
            </a:endParaRPr>
          </a:p>
          <a:p>
            <a:pPr>
              <a:buNone/>
            </a:pPr>
            <a:r>
              <a:rPr lang="en-GB" sz="2000" dirty="0">
                <a:solidFill>
                  <a:srgbClr val="000000"/>
                </a:solidFill>
                <a:effectLst/>
                <a:latin typeface="+mn-lt"/>
                <a:ea typeface="Times New Roman" panose="02020603050405020304" pitchFamily="18" charset="0"/>
                <a:cs typeface="Times New Roman" panose="02020603050405020304" pitchFamily="18" charset="0"/>
              </a:rPr>
              <a:t>Lady Susan (1871)</a:t>
            </a:r>
            <a:endParaRPr lang="en-GB" sz="2000" dirty="0">
              <a:effectLst/>
              <a:latin typeface="+mn-lt"/>
              <a:ea typeface="Calibri" panose="020F0502020204030204" pitchFamily="34" charset="0"/>
              <a:cs typeface="Times New Roman" panose="02020603050405020304" pitchFamily="18" charset="0"/>
            </a:endParaRPr>
          </a:p>
          <a:p>
            <a:pPr>
              <a:buNone/>
            </a:pPr>
            <a:r>
              <a:rPr lang="en-GB" sz="2000" b="1" dirty="0">
                <a:solidFill>
                  <a:srgbClr val="000000"/>
                </a:solidFill>
                <a:effectLst/>
                <a:latin typeface="+mn-lt"/>
                <a:ea typeface="Times New Roman" panose="02020603050405020304" pitchFamily="18" charset="0"/>
                <a:cs typeface="Times New Roman" panose="02020603050405020304" pitchFamily="18" charset="0"/>
              </a:rPr>
              <a:t> </a:t>
            </a:r>
            <a:endParaRPr lang="en-GB" sz="2000" dirty="0">
              <a:effectLst/>
              <a:latin typeface="+mn-lt"/>
              <a:ea typeface="Calibri" panose="020F0502020204030204" pitchFamily="34" charset="0"/>
              <a:cs typeface="Times New Roman" panose="02020603050405020304" pitchFamily="18" charset="0"/>
            </a:endParaRPr>
          </a:p>
          <a:p>
            <a:pPr>
              <a:buNone/>
            </a:pPr>
            <a:r>
              <a:rPr lang="en-GB" sz="2000" b="1" dirty="0">
                <a:solidFill>
                  <a:srgbClr val="000000"/>
                </a:solidFill>
                <a:effectLst/>
                <a:latin typeface="+mn-lt"/>
                <a:ea typeface="Times New Roman" panose="02020603050405020304" pitchFamily="18" charset="0"/>
                <a:cs typeface="Times New Roman" panose="02020603050405020304" pitchFamily="18" charset="0"/>
              </a:rPr>
              <a:t>Unfinished fiction</a:t>
            </a:r>
            <a:endParaRPr lang="en-GB" sz="2000" dirty="0">
              <a:effectLst/>
              <a:latin typeface="+mn-lt"/>
              <a:ea typeface="Calibri" panose="020F0502020204030204" pitchFamily="34" charset="0"/>
              <a:cs typeface="Times New Roman" panose="02020603050405020304" pitchFamily="18" charset="0"/>
            </a:endParaRPr>
          </a:p>
          <a:p>
            <a:pPr>
              <a:buNone/>
            </a:pPr>
            <a:r>
              <a:rPr lang="en-GB" sz="2000" dirty="0">
                <a:solidFill>
                  <a:srgbClr val="000000"/>
                </a:solidFill>
                <a:effectLst/>
                <a:latin typeface="+mn-lt"/>
                <a:ea typeface="Times New Roman" panose="02020603050405020304" pitchFamily="18" charset="0"/>
                <a:cs typeface="Times New Roman" panose="02020603050405020304" pitchFamily="18" charset="0"/>
              </a:rPr>
              <a:t>The Watsons (1804)</a:t>
            </a:r>
            <a:endParaRPr lang="en-GB" sz="2000" dirty="0">
              <a:effectLst/>
              <a:latin typeface="+mn-lt"/>
              <a:ea typeface="Calibri" panose="020F0502020204030204" pitchFamily="34" charset="0"/>
              <a:cs typeface="Times New Roman" panose="02020603050405020304" pitchFamily="18" charset="0"/>
            </a:endParaRPr>
          </a:p>
          <a:p>
            <a:pPr>
              <a:buNone/>
            </a:pPr>
            <a:r>
              <a:rPr lang="en-GB" sz="2000" dirty="0" err="1">
                <a:solidFill>
                  <a:srgbClr val="000000"/>
                </a:solidFill>
                <a:effectLst/>
                <a:latin typeface="+mn-lt"/>
                <a:ea typeface="Times New Roman" panose="02020603050405020304" pitchFamily="18" charset="0"/>
                <a:cs typeface="Times New Roman" panose="02020603050405020304" pitchFamily="18" charset="0"/>
              </a:rPr>
              <a:t>Sanditon</a:t>
            </a:r>
            <a:r>
              <a:rPr lang="en-GB" sz="2000" dirty="0">
                <a:solidFill>
                  <a:srgbClr val="000000"/>
                </a:solidFill>
                <a:effectLst/>
                <a:latin typeface="+mn-lt"/>
                <a:ea typeface="Times New Roman" panose="02020603050405020304" pitchFamily="18" charset="0"/>
                <a:cs typeface="Times New Roman" panose="02020603050405020304" pitchFamily="18" charset="0"/>
              </a:rPr>
              <a:t> (1817)</a:t>
            </a:r>
            <a:endParaRPr lang="en-GB" sz="2000" dirty="0">
              <a:effectLst/>
              <a:latin typeface="+mn-lt"/>
              <a:ea typeface="Calibri" panose="020F0502020204030204" pitchFamily="34" charset="0"/>
              <a:cs typeface="Times New Roman" panose="02020603050405020304" pitchFamily="18" charset="0"/>
            </a:endParaRPr>
          </a:p>
          <a:p>
            <a:pPr>
              <a:buNone/>
            </a:pPr>
            <a:r>
              <a:rPr lang="en-GB" sz="2000" dirty="0">
                <a:solidFill>
                  <a:srgbClr val="000000"/>
                </a:solidFill>
                <a:effectLst/>
                <a:latin typeface="+mn-lt"/>
                <a:ea typeface="Calibri" panose="020F0502020204030204" pitchFamily="34" charset="0"/>
                <a:cs typeface="Times New Roman" panose="02020603050405020304" pitchFamily="18" charset="0"/>
              </a:rPr>
              <a:t> </a:t>
            </a:r>
            <a:endParaRPr lang="en-GB" sz="2000" dirty="0">
              <a:effectLst/>
              <a:latin typeface="+mn-lt"/>
              <a:ea typeface="Calibri" panose="020F0502020204030204" pitchFamily="34" charset="0"/>
              <a:cs typeface="Times New Roman" panose="02020603050405020304" pitchFamily="18" charset="0"/>
            </a:endParaRPr>
          </a:p>
          <a:p>
            <a:pPr>
              <a:buNone/>
            </a:pPr>
            <a:r>
              <a:rPr lang="en-GB" sz="2000" i="1" dirty="0">
                <a:solidFill>
                  <a:schemeClr val="accent2">
                    <a:lumMod val="50000"/>
                  </a:schemeClr>
                </a:solidFill>
                <a:latin typeface="+mn-lt"/>
                <a:ea typeface="Calibri" panose="020F0502020204030204" pitchFamily="34" charset="0"/>
                <a:cs typeface="Times New Roman" panose="02020603050405020304" pitchFamily="18" charset="0"/>
              </a:rPr>
              <a:t>https://</a:t>
            </a:r>
            <a:r>
              <a:rPr lang="en-GB" sz="2000" i="1" dirty="0" err="1">
                <a:solidFill>
                  <a:schemeClr val="accent2">
                    <a:lumMod val="50000"/>
                  </a:schemeClr>
                </a:solidFill>
                <a:latin typeface="+mn-lt"/>
                <a:ea typeface="Calibri" panose="020F0502020204030204" pitchFamily="34" charset="0"/>
                <a:cs typeface="Times New Roman" panose="02020603050405020304" pitchFamily="18" charset="0"/>
              </a:rPr>
              <a:t>www.janeausten.org</a:t>
            </a:r>
            <a:r>
              <a:rPr lang="en-GB" sz="2000" i="1" dirty="0">
                <a:solidFill>
                  <a:schemeClr val="accent2">
                    <a:lumMod val="50000"/>
                  </a:schemeClr>
                </a:solidFill>
                <a:latin typeface="+mn-lt"/>
                <a:ea typeface="Calibri" panose="020F0502020204030204" pitchFamily="34" charset="0"/>
                <a:cs typeface="Times New Roman" panose="02020603050405020304" pitchFamily="18" charset="0"/>
              </a:rPr>
              <a:t>/</a:t>
            </a:r>
          </a:p>
          <a:p>
            <a:pPr>
              <a:buNone/>
            </a:pPr>
            <a:r>
              <a:rPr lang="en-GB" sz="2000" i="1" dirty="0">
                <a:solidFill>
                  <a:schemeClr val="accent2">
                    <a:lumMod val="50000"/>
                  </a:schemeClr>
                </a:solidFill>
                <a:effectLst/>
                <a:latin typeface="+mn-lt"/>
                <a:ea typeface="Calibri" panose="020F0502020204030204" pitchFamily="34" charset="0"/>
                <a:cs typeface="Times New Roman" panose="02020603050405020304" pitchFamily="18" charset="0"/>
              </a:rPr>
              <a:t>https://</a:t>
            </a:r>
            <a:r>
              <a:rPr lang="en-GB" sz="2000" i="1" dirty="0" err="1">
                <a:solidFill>
                  <a:schemeClr val="accent2">
                    <a:lumMod val="50000"/>
                  </a:schemeClr>
                </a:solidFill>
                <a:effectLst/>
                <a:latin typeface="+mn-lt"/>
                <a:ea typeface="Calibri" panose="020F0502020204030204" pitchFamily="34" charset="0"/>
                <a:cs typeface="Times New Roman" panose="02020603050405020304" pitchFamily="18" charset="0"/>
              </a:rPr>
              <a:t>en.wikipedia.org</a:t>
            </a:r>
            <a:r>
              <a:rPr lang="en-GB" sz="2000" i="1" dirty="0">
                <a:solidFill>
                  <a:schemeClr val="accent2">
                    <a:lumMod val="50000"/>
                  </a:schemeClr>
                </a:solidFill>
                <a:effectLst/>
                <a:latin typeface="+mn-lt"/>
                <a:ea typeface="Calibri" panose="020F0502020204030204" pitchFamily="34" charset="0"/>
                <a:cs typeface="Times New Roman" panose="02020603050405020304" pitchFamily="18" charset="0"/>
              </a:rPr>
              <a:t>/wiki/</a:t>
            </a:r>
            <a:r>
              <a:rPr lang="en-GB" sz="2000" i="1" dirty="0" err="1">
                <a:solidFill>
                  <a:schemeClr val="accent2">
                    <a:lumMod val="50000"/>
                  </a:schemeClr>
                </a:solidFill>
                <a:effectLst/>
                <a:latin typeface="+mn-lt"/>
                <a:ea typeface="Calibri" panose="020F0502020204030204" pitchFamily="34" charset="0"/>
                <a:cs typeface="Times New Roman" panose="02020603050405020304" pitchFamily="18" charset="0"/>
              </a:rPr>
              <a:t>Jane_Austen</a:t>
            </a:r>
            <a:endParaRPr lang="en-GB" sz="2000" i="1" dirty="0">
              <a:solidFill>
                <a:schemeClr val="accent2">
                  <a:lumMod val="50000"/>
                </a:schemeClr>
              </a:solidFill>
              <a:effectLst/>
              <a:latin typeface="+mn-lt"/>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8D95A346-FC54-8BA9-3C90-3ABBB39B2F70}"/>
              </a:ext>
            </a:extLst>
          </p:cNvPr>
          <p:cNvPicPr>
            <a:picLocks noChangeAspect="1"/>
          </p:cNvPicPr>
          <p:nvPr/>
        </p:nvPicPr>
        <p:blipFill>
          <a:blip r:embed="rId3"/>
          <a:stretch>
            <a:fillRect/>
          </a:stretch>
        </p:blipFill>
        <p:spPr>
          <a:xfrm>
            <a:off x="4883923" y="1196752"/>
            <a:ext cx="3814762" cy="5112568"/>
          </a:xfrm>
          <a:prstGeom prst="rect">
            <a:avLst/>
          </a:prstGeom>
        </p:spPr>
      </p:pic>
    </p:spTree>
    <p:extLst>
      <p:ext uri="{BB962C8B-B14F-4D97-AF65-F5344CB8AC3E}">
        <p14:creationId xmlns:p14="http://schemas.microsoft.com/office/powerpoint/2010/main" val="39597493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5632311"/>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buNone/>
            </a:pPr>
            <a:endParaRPr lang="en-GB" sz="2400" i="1" dirty="0">
              <a:solidFill>
                <a:srgbClr val="000000"/>
              </a:solidFill>
              <a:latin typeface="+mn-lt"/>
              <a:ea typeface="Calibri" panose="020F0502020204030204" pitchFamily="34" charset="0"/>
              <a:cs typeface="Times New Roman" panose="02020603050405020304" pitchFamily="18" charset="0"/>
            </a:endParaRPr>
          </a:p>
          <a:p>
            <a:pPr>
              <a:buNone/>
            </a:pPr>
            <a:r>
              <a:rPr lang="en-GB" sz="2400" i="1" dirty="0">
                <a:solidFill>
                  <a:srgbClr val="000000"/>
                </a:solidFill>
                <a:latin typeface="+mn-lt"/>
                <a:ea typeface="Calibri" panose="020F0502020204030204" pitchFamily="34" charset="0"/>
                <a:cs typeface="Times New Roman" panose="02020603050405020304" pitchFamily="18" charset="0"/>
              </a:rPr>
              <a:t>	</a:t>
            </a:r>
            <a:r>
              <a:rPr lang="en-GB" sz="2400" i="1" dirty="0">
                <a:solidFill>
                  <a:srgbClr val="000000"/>
                </a:solidFill>
                <a:effectLst/>
                <a:latin typeface="+mn-lt"/>
                <a:ea typeface="Calibri" panose="020F0502020204030204" pitchFamily="34" charset="0"/>
                <a:cs typeface="Times New Roman" panose="02020603050405020304" pitchFamily="18" charset="0"/>
              </a:rPr>
              <a:t>'But then, to be an old maid at last, like Miss Bates!’</a:t>
            </a:r>
          </a:p>
          <a:p>
            <a:pPr>
              <a:buNone/>
            </a:pPr>
            <a:endParaRPr lang="en-GB" sz="2400" i="1" dirty="0">
              <a:effectLst/>
              <a:latin typeface="+mn-lt"/>
              <a:ea typeface="Calibri" panose="020F0502020204030204" pitchFamily="34" charset="0"/>
              <a:cs typeface="Times New Roman" panose="02020603050405020304" pitchFamily="18" charset="0"/>
            </a:endParaRPr>
          </a:p>
          <a:p>
            <a:pPr>
              <a:buNone/>
            </a:pPr>
            <a:r>
              <a:rPr lang="en-GB" sz="2400" i="1" dirty="0">
                <a:solidFill>
                  <a:srgbClr val="000000"/>
                </a:solidFill>
                <a:effectLst/>
                <a:latin typeface="+mn-lt"/>
                <a:ea typeface="Calibri" panose="020F0502020204030204" pitchFamily="34" charset="0"/>
                <a:cs typeface="Times New Roman" panose="02020603050405020304" pitchFamily="18" charset="0"/>
              </a:rPr>
              <a:t>	'That is as formidable an image as you could present, Harriet; and if I thought I should ever be like Miss Bates!  so silly - so satisfied - so smiling - so prosing - so undistinguishing and unfastidious - and so apt to tell every thing relative to every body about me, I would marry tomorrow.  But between </a:t>
            </a:r>
            <a:r>
              <a:rPr lang="en-GB" sz="2400" dirty="0">
                <a:solidFill>
                  <a:srgbClr val="000000"/>
                </a:solidFill>
                <a:effectLst/>
                <a:latin typeface="+mn-lt"/>
                <a:ea typeface="Calibri" panose="020F0502020204030204" pitchFamily="34" charset="0"/>
                <a:cs typeface="Times New Roman" panose="02020603050405020304" pitchFamily="18" charset="0"/>
              </a:rPr>
              <a:t>us</a:t>
            </a:r>
            <a:r>
              <a:rPr lang="en-GB" sz="2400" i="1" dirty="0">
                <a:solidFill>
                  <a:srgbClr val="000000"/>
                </a:solidFill>
                <a:effectLst/>
                <a:latin typeface="+mn-lt"/>
                <a:ea typeface="Calibri" panose="020F0502020204030204" pitchFamily="34" charset="0"/>
                <a:cs typeface="Times New Roman" panose="02020603050405020304" pitchFamily="18" charset="0"/>
              </a:rPr>
              <a:t>, I am convinced there can never be any likeness, except in being unmarried.’</a:t>
            </a:r>
          </a:p>
          <a:p>
            <a:pPr>
              <a:buNone/>
            </a:pPr>
            <a:endParaRPr lang="en-GB" sz="2400" i="1" dirty="0">
              <a:solidFill>
                <a:srgbClr val="000000"/>
              </a:solidFill>
              <a:effectLst/>
              <a:latin typeface="+mn-lt"/>
              <a:ea typeface="Calibri" panose="020F0502020204030204" pitchFamily="34" charset="0"/>
              <a:cs typeface="Times New Roman" panose="02020603050405020304" pitchFamily="18" charset="0"/>
            </a:endParaRPr>
          </a:p>
          <a:p>
            <a:pPr>
              <a:buNone/>
            </a:pPr>
            <a:r>
              <a:rPr lang="en-GB" sz="2400" i="1" dirty="0">
                <a:solidFill>
                  <a:schemeClr val="accent2">
                    <a:lumMod val="50000"/>
                  </a:schemeClr>
                </a:solidFill>
                <a:latin typeface="+mn-lt"/>
                <a:ea typeface="Calibri" panose="020F0502020204030204" pitchFamily="34" charset="0"/>
                <a:cs typeface="Times New Roman" panose="02020603050405020304" pitchFamily="18" charset="0"/>
              </a:rPr>
              <a:t>Emma		Chapter 10</a:t>
            </a:r>
            <a:endParaRPr lang="en-GB" sz="2400" i="1" dirty="0">
              <a:solidFill>
                <a:schemeClr val="accent2">
                  <a:lumMod val="50000"/>
                </a:schemeClr>
              </a:solidFill>
              <a:effectLst/>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097031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5262979"/>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buNone/>
            </a:pPr>
            <a:endParaRPr lang="en-GB" sz="2400" i="1" dirty="0">
              <a:solidFill>
                <a:srgbClr val="000000"/>
              </a:solidFill>
              <a:latin typeface="+mn-lt"/>
              <a:ea typeface="Calibri" panose="020F0502020204030204" pitchFamily="34" charset="0"/>
              <a:cs typeface="Times New Roman" panose="02020603050405020304" pitchFamily="18" charset="0"/>
            </a:endParaRPr>
          </a:p>
          <a:p>
            <a:pPr>
              <a:buNone/>
            </a:pPr>
            <a:r>
              <a:rPr lang="en-GB" sz="2400" i="1" dirty="0">
                <a:solidFill>
                  <a:srgbClr val="000000"/>
                </a:solidFill>
                <a:latin typeface="+mn-lt"/>
                <a:ea typeface="Calibri" panose="020F0502020204030204" pitchFamily="34" charset="0"/>
                <a:cs typeface="Times New Roman" panose="02020603050405020304" pitchFamily="18" charset="0"/>
              </a:rPr>
              <a:t>	</a:t>
            </a:r>
            <a:r>
              <a:rPr lang="en-GB" sz="2400" i="1" dirty="0">
                <a:solidFill>
                  <a:srgbClr val="000000"/>
                </a:solidFill>
                <a:effectLst/>
                <a:latin typeface="+mn-lt"/>
                <a:ea typeface="Calibri" panose="020F0502020204030204" pitchFamily="34" charset="0"/>
                <a:cs typeface="Times New Roman" panose="02020603050405020304" pitchFamily="18" charset="0"/>
              </a:rPr>
              <a:t>'But still, you will be an old maid!  and that's so dreadful!’</a:t>
            </a:r>
          </a:p>
          <a:p>
            <a:pPr>
              <a:buNone/>
            </a:pPr>
            <a:endParaRPr lang="en-GB" sz="2400" i="1" dirty="0">
              <a:effectLst/>
              <a:latin typeface="+mn-lt"/>
              <a:ea typeface="Calibri" panose="020F0502020204030204" pitchFamily="34" charset="0"/>
              <a:cs typeface="Times New Roman" panose="02020603050405020304" pitchFamily="18" charset="0"/>
            </a:endParaRPr>
          </a:p>
          <a:p>
            <a:pPr>
              <a:buNone/>
            </a:pPr>
            <a:r>
              <a:rPr lang="en-GB" sz="2400" i="1" dirty="0">
                <a:solidFill>
                  <a:srgbClr val="000000"/>
                </a:solidFill>
                <a:effectLst/>
                <a:latin typeface="+mn-lt"/>
                <a:ea typeface="Calibri" panose="020F0502020204030204" pitchFamily="34" charset="0"/>
                <a:cs typeface="Times New Roman" panose="02020603050405020304" pitchFamily="18" charset="0"/>
              </a:rPr>
              <a:t>	'Never mind Harriet, I shall not be a poor old maid; and it is poverty only which makes celibacy contemptible to a generous public.  A single woman, with a very narrow income, must be a ridiculous, disagreeable, old maid! the proper sport of boys and girls; but a single woman, of good fortune, is always respectable, and may be as sensible and pleasant as anybody else. ... ‘ </a:t>
            </a:r>
            <a:endParaRPr lang="en-GB" sz="2400" i="1" dirty="0">
              <a:effectLst/>
              <a:latin typeface="+mn-lt"/>
              <a:ea typeface="Calibri" panose="020F0502020204030204" pitchFamily="34" charset="0"/>
              <a:cs typeface="Times New Roman" panose="02020603050405020304" pitchFamily="18" charset="0"/>
            </a:endParaRPr>
          </a:p>
          <a:p>
            <a:pPr>
              <a:buNone/>
            </a:pPr>
            <a:endParaRPr lang="en-GB" sz="2400" i="1" dirty="0">
              <a:effectLst/>
              <a:latin typeface="+mn-lt"/>
            </a:endParaRPr>
          </a:p>
          <a:p>
            <a:pPr>
              <a:buNone/>
            </a:pPr>
            <a:r>
              <a:rPr lang="en-GB" sz="2400" i="1" dirty="0">
                <a:solidFill>
                  <a:schemeClr val="accent2">
                    <a:lumMod val="50000"/>
                  </a:schemeClr>
                </a:solidFill>
                <a:effectLst/>
                <a:latin typeface="+mn-lt"/>
              </a:rPr>
              <a:t>E</a:t>
            </a:r>
            <a:r>
              <a:rPr lang="en-GB" sz="2400" i="1" dirty="0">
                <a:solidFill>
                  <a:schemeClr val="accent2">
                    <a:lumMod val="50000"/>
                  </a:schemeClr>
                </a:solidFill>
                <a:latin typeface="+mn-lt"/>
              </a:rPr>
              <a:t>mma		Chapter 10</a:t>
            </a:r>
            <a:r>
              <a:rPr lang="en-GB" sz="2400" i="1" dirty="0">
                <a:solidFill>
                  <a:schemeClr val="accent2">
                    <a:lumMod val="50000"/>
                  </a:schemeClr>
                </a:solidFill>
                <a:effectLst/>
                <a:latin typeface="+mn-lt"/>
              </a:rPr>
              <a:t> </a:t>
            </a:r>
            <a:endParaRPr lang="en-GB" sz="2400" i="1" dirty="0">
              <a:solidFill>
                <a:schemeClr val="accent2">
                  <a:lumMod val="50000"/>
                </a:schemeClr>
              </a:solidFill>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180198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5472267"/>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buNone/>
            </a:pPr>
            <a:endParaRPr lang="en-GB" sz="2800" b="1" dirty="0">
              <a:solidFill>
                <a:schemeClr val="accent2">
                  <a:lumMod val="50000"/>
                </a:schemeClr>
              </a:solidFill>
              <a:latin typeface="+mn-lt"/>
              <a:ea typeface="Calibri" panose="020F0502020204030204" pitchFamily="34" charset="0"/>
              <a:cs typeface="Times New Roman" panose="02020603050405020304" pitchFamily="18" charset="0"/>
            </a:endParaRPr>
          </a:p>
          <a:p>
            <a:pPr>
              <a:buNone/>
            </a:pPr>
            <a:endParaRPr lang="en-GB" sz="2000" i="1" dirty="0">
              <a:solidFill>
                <a:srgbClr val="000000"/>
              </a:solidFill>
              <a:effectLst/>
              <a:latin typeface="+mn-lt"/>
              <a:ea typeface="Calibri" panose="020F0502020204030204" pitchFamily="34" charset="0"/>
              <a:cs typeface="Times New Roman" panose="02020603050405020304" pitchFamily="18" charset="0"/>
            </a:endParaRPr>
          </a:p>
          <a:p>
            <a:pPr>
              <a:buNone/>
            </a:pPr>
            <a:r>
              <a:rPr lang="en-GB" sz="2400" i="1" dirty="0">
                <a:solidFill>
                  <a:srgbClr val="000000"/>
                </a:solidFill>
                <a:effectLst/>
                <a:latin typeface="+mn-lt"/>
                <a:ea typeface="Calibri" panose="020F0502020204030204" pitchFamily="34" charset="0"/>
                <a:cs typeface="Times New Roman" panose="02020603050405020304" pitchFamily="18" charset="0"/>
              </a:rPr>
              <a:t>'I am sorry for her anxieties,' said Emma, ' - but I do not like her plans or her opinions.  I shall be afraid of her. - She must have too masculine and bold a temper. - To be so bent on marriage - to pursue a man merely for the sake of situation - is a sort </a:t>
            </a:r>
            <a:r>
              <a:rPr lang="en-GB" sz="2400" i="1" dirty="0">
                <a:solidFill>
                  <a:srgbClr val="000000"/>
                </a:solidFill>
                <a:latin typeface="+mn-lt"/>
                <a:ea typeface="Calibri" panose="020F0502020204030204" pitchFamily="34" charset="0"/>
                <a:cs typeface="Times New Roman" panose="02020603050405020304" pitchFamily="18" charset="0"/>
              </a:rPr>
              <a:t>o</a:t>
            </a:r>
            <a:r>
              <a:rPr lang="en-GB" sz="2400" i="1" dirty="0">
                <a:solidFill>
                  <a:srgbClr val="000000"/>
                </a:solidFill>
                <a:effectLst/>
                <a:latin typeface="+mn-lt"/>
                <a:ea typeface="Calibri" panose="020F0502020204030204" pitchFamily="34" charset="0"/>
                <a:cs typeface="Times New Roman" panose="02020603050405020304" pitchFamily="18" charset="0"/>
              </a:rPr>
              <a:t>f thing that shocks me; I cannot understand it.  Poverty is a great evil, but to a woman of education and feeling it ought not, it cannot be the greatest. - I would rather be a teacher at a school (and I can think of nothing worse) than marry a man I did not like.’</a:t>
            </a:r>
            <a:r>
              <a:rPr lang="en-GB" sz="2400" i="1" dirty="0">
                <a:effectLst/>
                <a:latin typeface="+mn-lt"/>
              </a:rPr>
              <a:t> </a:t>
            </a:r>
          </a:p>
          <a:p>
            <a:pPr>
              <a:buNone/>
            </a:pPr>
            <a:r>
              <a:rPr lang="en-GB" sz="2400" i="1" dirty="0">
                <a:solidFill>
                  <a:schemeClr val="accent2">
                    <a:lumMod val="50000"/>
                  </a:schemeClr>
                </a:solidFill>
                <a:latin typeface="+mn-lt"/>
              </a:rPr>
              <a:t>The Watsons</a:t>
            </a:r>
          </a:p>
          <a:p>
            <a:pPr>
              <a:buNone/>
            </a:pPr>
            <a:endParaRPr lang="en-GB" sz="2000" i="1" dirty="0">
              <a:solidFill>
                <a:schemeClr val="accent2">
                  <a:lumMod val="50000"/>
                </a:schemeClr>
              </a:solidFill>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22778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5410712"/>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buNone/>
            </a:pPr>
            <a:endParaRPr lang="en-GB" sz="2400" i="1" dirty="0">
              <a:solidFill>
                <a:srgbClr val="000000"/>
              </a:solidFill>
              <a:latin typeface="+mn-lt"/>
              <a:ea typeface="Calibri" panose="020F0502020204030204" pitchFamily="34" charset="0"/>
              <a:cs typeface="Times New Roman" panose="02020603050405020304" pitchFamily="18" charset="0"/>
            </a:endParaRPr>
          </a:p>
          <a:p>
            <a:pPr>
              <a:buNone/>
            </a:pPr>
            <a:r>
              <a:rPr lang="en-GB" sz="2400" i="1" dirty="0">
                <a:solidFill>
                  <a:srgbClr val="000000"/>
                </a:solidFill>
                <a:effectLst/>
                <a:latin typeface="+mn-lt"/>
                <a:ea typeface="Calibri" panose="020F0502020204030204" pitchFamily="34" charset="0"/>
                <a:cs typeface="Times New Roman" panose="02020603050405020304" pitchFamily="18" charset="0"/>
              </a:rPr>
              <a:t>Mrs Goddard was the mistress of a School - not of a seminary, or an establishment, or any thing which professed, in long sentences of refined nonsense, to combine liberal acquirements with elegant morality upon new principles and new systems - and where young ladies for enormous pay might be screwed out of health and into vanity - but a real honest old-fashioned Boarding-school, where a reasonable quantity of accomplishments were sold at a reasonable price, and where girls might be sent out of the way and scramble themselves into a little education, without any danger of coming back prodigies.  </a:t>
            </a:r>
            <a:endParaRPr lang="en-GB" sz="2400" i="1" dirty="0">
              <a:effectLst/>
              <a:latin typeface="+mn-lt"/>
              <a:ea typeface="Calibri" panose="020F0502020204030204" pitchFamily="34" charset="0"/>
              <a:cs typeface="Times New Roman" panose="02020603050405020304" pitchFamily="18" charset="0"/>
            </a:endParaRPr>
          </a:p>
          <a:p>
            <a:pPr>
              <a:buNone/>
            </a:pPr>
            <a:r>
              <a:rPr lang="en-GB" sz="2400" i="1" dirty="0">
                <a:solidFill>
                  <a:schemeClr val="accent2">
                    <a:lumMod val="50000"/>
                  </a:schemeClr>
                </a:solidFill>
                <a:latin typeface="+mn-lt"/>
                <a:ea typeface="Calibri" panose="020F0502020204030204" pitchFamily="34" charset="0"/>
                <a:cs typeface="Times New Roman" panose="02020603050405020304" pitchFamily="18" charset="0"/>
              </a:rPr>
              <a:t>Emma 	Chapter 3</a:t>
            </a:r>
          </a:p>
        </p:txBody>
      </p:sp>
    </p:spTree>
    <p:extLst>
      <p:ext uri="{BB962C8B-B14F-4D97-AF65-F5344CB8AC3E}">
        <p14:creationId xmlns:p14="http://schemas.microsoft.com/office/powerpoint/2010/main" val="9399623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429040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buNone/>
            </a:pPr>
            <a:endParaRPr lang="en-GB" sz="2800" b="1" dirty="0">
              <a:solidFill>
                <a:schemeClr val="accent2">
                  <a:lumMod val="50000"/>
                </a:schemeClr>
              </a:solidFill>
              <a:latin typeface="+mn-lt"/>
              <a:ea typeface="Calibri" panose="020F0502020204030204" pitchFamily="34" charset="0"/>
              <a:cs typeface="Times New Roman" panose="02020603050405020304" pitchFamily="18" charset="0"/>
            </a:endParaRPr>
          </a:p>
          <a:p>
            <a:pPr>
              <a:buNone/>
            </a:pPr>
            <a:endParaRPr lang="en-GB" sz="2400" i="1" dirty="0">
              <a:latin typeface="+mn-lt"/>
              <a:ea typeface="Calibri" panose="020F0502020204030204" pitchFamily="34" charset="0"/>
              <a:cs typeface="Times New Roman" panose="02020603050405020304" pitchFamily="18" charset="0"/>
            </a:endParaRPr>
          </a:p>
          <a:p>
            <a:pPr>
              <a:buNone/>
            </a:pPr>
            <a:r>
              <a:rPr lang="en-GB" sz="2400" i="1" dirty="0">
                <a:latin typeface="+mn-lt"/>
                <a:ea typeface="Calibri" panose="020F0502020204030204" pitchFamily="34" charset="0"/>
                <a:cs typeface="Times New Roman" panose="02020603050405020304" pitchFamily="18" charset="0"/>
              </a:rPr>
              <a:t>To be rational in anything is great praise, especially in the ignorant class of schoolmistresses</a:t>
            </a:r>
          </a:p>
          <a:p>
            <a:pPr>
              <a:buNone/>
            </a:pPr>
            <a:r>
              <a:rPr lang="en-GB" sz="2400" i="1" dirty="0">
                <a:solidFill>
                  <a:schemeClr val="accent2">
                    <a:lumMod val="50000"/>
                  </a:schemeClr>
                </a:solidFill>
                <a:latin typeface="+mn-lt"/>
                <a:ea typeface="Calibri" panose="020F0502020204030204" pitchFamily="34" charset="0"/>
                <a:cs typeface="Times New Roman" panose="02020603050405020304" pitchFamily="18" charset="0"/>
              </a:rPr>
              <a:t>From a letter</a:t>
            </a:r>
          </a:p>
          <a:p>
            <a:pPr>
              <a:buNone/>
            </a:pPr>
            <a:endParaRPr lang="en-GB" sz="2400" i="1" dirty="0">
              <a:effectLst/>
              <a:latin typeface="+mn-lt"/>
              <a:ea typeface="Aptos" panose="020B0004020202020204" pitchFamily="34" charset="0"/>
              <a:cs typeface="Times New Roman" panose="02020603050405020304" pitchFamily="18" charset="0"/>
            </a:endParaRPr>
          </a:p>
          <a:p>
            <a:pPr>
              <a:buNone/>
            </a:pPr>
            <a:r>
              <a:rPr lang="en-GB" sz="2400" i="1" dirty="0">
                <a:effectLst/>
                <a:latin typeface="+mn-lt"/>
                <a:ea typeface="Aptos" panose="020B0004020202020204" pitchFamily="34" charset="0"/>
                <a:cs typeface="Times New Roman" panose="02020603050405020304" pitchFamily="18" charset="0"/>
              </a:rPr>
              <a:t>Men have had every advantage of us in telling their own story.   Education has been </a:t>
            </a:r>
            <a:r>
              <a:rPr lang="en-GB" sz="2400" i="1" dirty="0" err="1">
                <a:effectLst/>
                <a:latin typeface="+mn-lt"/>
                <a:ea typeface="Aptos" panose="020B0004020202020204" pitchFamily="34" charset="0"/>
                <a:cs typeface="Times New Roman" panose="02020603050405020304" pitchFamily="18" charset="0"/>
              </a:rPr>
              <a:t>their’s</a:t>
            </a:r>
            <a:r>
              <a:rPr lang="en-GB" sz="2400" i="1" dirty="0">
                <a:effectLst/>
                <a:latin typeface="+mn-lt"/>
                <a:ea typeface="Aptos" panose="020B0004020202020204" pitchFamily="34" charset="0"/>
                <a:cs typeface="Times New Roman" panose="02020603050405020304" pitchFamily="18" charset="0"/>
              </a:rPr>
              <a:t> in so much higher a degree; the pen has been in their hands</a:t>
            </a:r>
            <a:r>
              <a:rPr lang="en-GB" sz="2400" i="1" dirty="0">
                <a:effectLst/>
                <a:latin typeface="+mn-lt"/>
              </a:rPr>
              <a:t> </a:t>
            </a:r>
            <a:endParaRPr lang="en-GB" sz="2400" i="1" dirty="0">
              <a:solidFill>
                <a:srgbClr val="000000"/>
              </a:solidFill>
              <a:effectLst/>
              <a:latin typeface="+mn-lt"/>
              <a:ea typeface="Calibri" panose="020F0502020204030204" pitchFamily="34" charset="0"/>
              <a:cs typeface="Times New Roman" panose="02020603050405020304" pitchFamily="18" charset="0"/>
            </a:endParaRPr>
          </a:p>
          <a:p>
            <a:pPr>
              <a:buNone/>
            </a:pPr>
            <a:r>
              <a:rPr lang="en-GB" sz="2400" i="1" dirty="0">
                <a:solidFill>
                  <a:schemeClr val="accent2">
                    <a:lumMod val="50000"/>
                  </a:schemeClr>
                </a:solidFill>
                <a:latin typeface="+mn-lt"/>
                <a:ea typeface="Calibri" panose="020F0502020204030204" pitchFamily="34" charset="0"/>
                <a:cs typeface="Times New Roman" panose="02020603050405020304" pitchFamily="18" charset="0"/>
              </a:rPr>
              <a:t>Persuasion</a:t>
            </a:r>
          </a:p>
        </p:txBody>
      </p:sp>
    </p:spTree>
    <p:extLst>
      <p:ext uri="{BB962C8B-B14F-4D97-AF65-F5344CB8AC3E}">
        <p14:creationId xmlns:p14="http://schemas.microsoft.com/office/powerpoint/2010/main" val="7042461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5484578"/>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buNone/>
            </a:pPr>
            <a:endParaRPr lang="en-GB" sz="2400" i="1" dirty="0">
              <a:effectLst/>
              <a:latin typeface="+mn-lt"/>
              <a:ea typeface="Calibri" panose="020F0502020204030204" pitchFamily="34" charset="0"/>
              <a:cs typeface="Times New Roman" panose="02020603050405020304" pitchFamily="18" charset="0"/>
            </a:endParaRPr>
          </a:p>
          <a:p>
            <a:pPr>
              <a:buNone/>
            </a:pPr>
            <a:r>
              <a:rPr lang="en-GB" sz="2400" i="1" dirty="0">
                <a:solidFill>
                  <a:srgbClr val="000000"/>
                </a:solidFill>
                <a:effectLst/>
                <a:latin typeface="+mn-lt"/>
                <a:ea typeface="Times New Roman" panose="02020603050405020304" pitchFamily="18" charset="0"/>
                <a:cs typeface="Times New Roman" panose="02020603050405020304" pitchFamily="18" charset="0"/>
              </a:rPr>
              <a:t>It is a truth universally acknowledged, that a single man in possession of a good fortune, must be in want of a wife</a:t>
            </a:r>
            <a:r>
              <a:rPr lang="en-GB" sz="2400" i="1" dirty="0">
                <a:solidFill>
                  <a:srgbClr val="000000"/>
                </a:solidFill>
                <a:latin typeface="+mn-lt"/>
                <a:ea typeface="Times New Roman" panose="02020603050405020304" pitchFamily="18" charset="0"/>
                <a:cs typeface="Times New Roman" panose="02020603050405020304" pitchFamily="18" charset="0"/>
              </a:rPr>
              <a:t>.</a:t>
            </a:r>
          </a:p>
          <a:p>
            <a:pPr>
              <a:buNone/>
            </a:pPr>
            <a:r>
              <a:rPr lang="en-GB" sz="2400" i="1" dirty="0">
                <a:solidFill>
                  <a:schemeClr val="accent2">
                    <a:lumMod val="50000"/>
                  </a:schemeClr>
                </a:solidFill>
                <a:effectLst/>
                <a:latin typeface="+mn-lt"/>
                <a:ea typeface="Calibri" panose="020F0502020204030204" pitchFamily="34" charset="0"/>
                <a:cs typeface="Times New Roman" panose="02020603050405020304" pitchFamily="18" charset="0"/>
              </a:rPr>
              <a:t>Pride and Prejudice		Opening sentence</a:t>
            </a:r>
          </a:p>
          <a:p>
            <a:pPr>
              <a:buNone/>
            </a:pPr>
            <a:endParaRPr lang="en-GB" sz="2400" i="1" dirty="0">
              <a:effectLst/>
              <a:latin typeface="+mn-lt"/>
              <a:ea typeface="Calibri" panose="020F0502020204030204" pitchFamily="34" charset="0"/>
              <a:cs typeface="Times New Roman" panose="02020603050405020304" pitchFamily="18" charset="0"/>
            </a:endParaRPr>
          </a:p>
          <a:p>
            <a:pPr>
              <a:buNone/>
            </a:pPr>
            <a:r>
              <a:rPr lang="en-GB" sz="2400" i="1" dirty="0">
                <a:solidFill>
                  <a:srgbClr val="000000"/>
                </a:solidFill>
                <a:latin typeface="+mn-lt"/>
                <a:ea typeface="Times New Roman" panose="02020603050405020304" pitchFamily="18" charset="0"/>
                <a:cs typeface="Times New Roman" panose="02020603050405020304" pitchFamily="18" charset="0"/>
              </a:rPr>
              <a:t>‘</a:t>
            </a:r>
            <a:r>
              <a:rPr lang="en-GB" sz="2400" i="1" dirty="0">
                <a:solidFill>
                  <a:srgbClr val="000000"/>
                </a:solidFill>
                <a:effectLst/>
                <a:latin typeface="+mn-lt"/>
                <a:ea typeface="Times New Roman" panose="02020603050405020304" pitchFamily="18" charset="0"/>
                <a:cs typeface="Times New Roman" panose="02020603050405020304" pitchFamily="18" charset="0"/>
              </a:rPr>
              <a:t>That will do extremely well, child.  You have delighted us long enough.  </a:t>
            </a:r>
            <a:r>
              <a:rPr lang="en-GB" sz="2400" i="1" dirty="0">
                <a:solidFill>
                  <a:srgbClr val="000000"/>
                </a:solidFill>
                <a:latin typeface="+mn-lt"/>
                <a:ea typeface="Times New Roman" panose="02020603050405020304" pitchFamily="18" charset="0"/>
                <a:cs typeface="Times New Roman" panose="02020603050405020304" pitchFamily="18" charset="0"/>
              </a:rPr>
              <a:t>Let the other young ladies have time to exhibit.’</a:t>
            </a:r>
          </a:p>
          <a:p>
            <a:pPr>
              <a:buNone/>
            </a:pPr>
            <a:r>
              <a:rPr lang="en-GB" sz="2400" i="1" dirty="0">
                <a:solidFill>
                  <a:schemeClr val="accent2">
                    <a:lumMod val="50000"/>
                  </a:schemeClr>
                </a:solidFill>
                <a:latin typeface="+mn-lt"/>
                <a:ea typeface="Times New Roman" panose="02020603050405020304" pitchFamily="18" charset="0"/>
                <a:cs typeface="Times New Roman" panose="02020603050405020304" pitchFamily="18" charset="0"/>
              </a:rPr>
              <a:t>Pride and Prejudice		Mr Bennett to his daughter</a:t>
            </a:r>
          </a:p>
          <a:p>
            <a:pPr>
              <a:buNone/>
            </a:pPr>
            <a:endParaRPr lang="en-GB" sz="2400" i="1" dirty="0">
              <a:solidFill>
                <a:srgbClr val="000000"/>
              </a:solidFill>
              <a:latin typeface="+mn-lt"/>
              <a:ea typeface="Times New Roman" panose="02020603050405020304" pitchFamily="18" charset="0"/>
              <a:cs typeface="Times New Roman" panose="02020603050405020304" pitchFamily="18" charset="0"/>
            </a:endParaRPr>
          </a:p>
          <a:p>
            <a:pPr>
              <a:buNone/>
            </a:pPr>
            <a:r>
              <a:rPr lang="en-GB" sz="2400" i="1" dirty="0">
                <a:solidFill>
                  <a:srgbClr val="000000"/>
                </a:solidFill>
                <a:effectLst/>
                <a:latin typeface="+mn-lt"/>
                <a:ea typeface="Times New Roman" panose="02020603050405020304" pitchFamily="18" charset="0"/>
                <a:cs typeface="Times New Roman" panose="02020603050405020304" pitchFamily="18" charset="0"/>
              </a:rPr>
              <a:t>Angry peop</a:t>
            </a:r>
            <a:r>
              <a:rPr lang="en-GB" sz="2400" i="1" dirty="0">
                <a:solidFill>
                  <a:srgbClr val="000000"/>
                </a:solidFill>
                <a:latin typeface="+mn-lt"/>
                <a:ea typeface="Times New Roman" panose="02020603050405020304" pitchFamily="18" charset="0"/>
                <a:cs typeface="Times New Roman" panose="02020603050405020304" pitchFamily="18" charset="0"/>
              </a:rPr>
              <a:t>le are not always wise.</a:t>
            </a:r>
            <a:endParaRPr lang="en-GB" sz="2400" i="1" dirty="0">
              <a:solidFill>
                <a:srgbClr val="000000"/>
              </a:solidFill>
              <a:effectLst/>
              <a:latin typeface="+mn-lt"/>
              <a:ea typeface="Times New Roman" panose="02020603050405020304" pitchFamily="18" charset="0"/>
              <a:cs typeface="Times New Roman" panose="02020603050405020304" pitchFamily="18" charset="0"/>
            </a:endParaRPr>
          </a:p>
          <a:p>
            <a:pPr>
              <a:buNone/>
            </a:pPr>
            <a:r>
              <a:rPr lang="en-GB" sz="2400" i="1" dirty="0">
                <a:solidFill>
                  <a:schemeClr val="accent2">
                    <a:lumMod val="50000"/>
                  </a:schemeClr>
                </a:solidFill>
                <a:effectLst/>
                <a:latin typeface="+mn-lt"/>
                <a:ea typeface="Calibri" panose="020F0502020204030204" pitchFamily="34" charset="0"/>
                <a:cs typeface="Times New Roman" panose="02020603050405020304" pitchFamily="18" charset="0"/>
              </a:rPr>
              <a:t>Pride and Prejudice</a:t>
            </a:r>
          </a:p>
        </p:txBody>
      </p:sp>
    </p:spTree>
    <p:extLst>
      <p:ext uri="{BB962C8B-B14F-4D97-AF65-F5344CB8AC3E}">
        <p14:creationId xmlns:p14="http://schemas.microsoft.com/office/powerpoint/2010/main" val="30714182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6139117"/>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Aft>
                <a:spcPts val="400"/>
              </a:spcAft>
              <a:buNone/>
            </a:pPr>
            <a:endParaRPr lang="en-GB" sz="2400" dirty="0">
              <a:latin typeface="+mn-lt"/>
              <a:ea typeface="Aptos" panose="020B0004020202020204" pitchFamily="34" charset="0"/>
              <a:cs typeface="Times New Roman" panose="02020603050405020304" pitchFamily="18" charset="0"/>
            </a:endParaRPr>
          </a:p>
          <a:p>
            <a:pPr>
              <a:spcAft>
                <a:spcPts val="400"/>
              </a:spcAft>
              <a:buNone/>
            </a:pPr>
            <a:r>
              <a:rPr lang="en-GB" sz="2400" i="1" dirty="0">
                <a:effectLst/>
                <a:latin typeface="+mn-lt"/>
                <a:ea typeface="Aptos" panose="020B0004020202020204" pitchFamily="34" charset="0"/>
                <a:cs typeface="Times New Roman" panose="02020603050405020304" pitchFamily="18" charset="0"/>
              </a:rPr>
              <a:t>Woman is fine for her own satisfaction alone.   No man will admire her the more, no woman will like her the better for it.</a:t>
            </a:r>
            <a:r>
              <a:rPr lang="en-GB" sz="2400" i="1" dirty="0">
                <a:effectLst/>
                <a:latin typeface="+mn-lt"/>
              </a:rPr>
              <a:t> </a:t>
            </a:r>
            <a:endParaRPr lang="en-GB" sz="2400" i="1" dirty="0">
              <a:effectLst/>
              <a:latin typeface="+mn-lt"/>
              <a:ea typeface="Aptos" panose="020B0004020202020204" pitchFamily="34" charset="0"/>
              <a:cs typeface="Times New Roman" panose="02020603050405020304" pitchFamily="18" charset="0"/>
            </a:endParaRPr>
          </a:p>
          <a:p>
            <a:pPr>
              <a:spcAft>
                <a:spcPts val="400"/>
              </a:spcAft>
              <a:buNone/>
            </a:pPr>
            <a:r>
              <a:rPr lang="en-GB" sz="2400" i="1" dirty="0">
                <a:solidFill>
                  <a:schemeClr val="accent2">
                    <a:lumMod val="50000"/>
                  </a:schemeClr>
                </a:solidFill>
                <a:latin typeface="+mn-lt"/>
                <a:ea typeface="Aptos" panose="020B0004020202020204" pitchFamily="34" charset="0"/>
                <a:cs typeface="Times New Roman" panose="02020603050405020304" pitchFamily="18" charset="0"/>
              </a:rPr>
              <a:t>Northanger Abbey	About Catherine Morland </a:t>
            </a:r>
            <a:r>
              <a:rPr lang="en-GB" sz="2400" i="1" dirty="0">
                <a:solidFill>
                  <a:schemeClr val="accent2">
                    <a:lumMod val="50000"/>
                  </a:schemeClr>
                </a:solidFill>
                <a:effectLst/>
                <a:latin typeface="+mn-lt"/>
                <a:ea typeface="Aptos" panose="020B0004020202020204" pitchFamily="34" charset="0"/>
                <a:cs typeface="Times New Roman" panose="02020603050405020304" pitchFamily="18" charset="0"/>
              </a:rPr>
              <a:t>worrying about what to wear for a dance </a:t>
            </a:r>
          </a:p>
          <a:p>
            <a:pPr>
              <a:spcAft>
                <a:spcPts val="400"/>
              </a:spcAft>
              <a:buNone/>
            </a:pPr>
            <a:endParaRPr lang="en-GB" sz="2400" i="1" dirty="0">
              <a:latin typeface="+mn-lt"/>
              <a:ea typeface="Aptos" panose="020B0004020202020204" pitchFamily="34" charset="0"/>
              <a:cs typeface="Times New Roman" panose="02020603050405020304" pitchFamily="18" charset="0"/>
            </a:endParaRPr>
          </a:p>
          <a:p>
            <a:pPr>
              <a:spcAft>
                <a:spcPts val="400"/>
              </a:spcAft>
              <a:buNone/>
            </a:pPr>
            <a:r>
              <a:rPr lang="en-GB" sz="2400" i="1" dirty="0">
                <a:effectLst/>
                <a:latin typeface="+mn-lt"/>
                <a:ea typeface="Aptos" panose="020B0004020202020204" pitchFamily="34" charset="0"/>
                <a:cs typeface="Times New Roman" panose="02020603050405020304" pitchFamily="18" charset="0"/>
              </a:rPr>
              <a:t>She had been forced into prudence in her youth, she learned romance as she grew older – the natural sequel of an unnatural beginning.    </a:t>
            </a:r>
          </a:p>
          <a:p>
            <a:pPr>
              <a:spcAft>
                <a:spcPts val="400"/>
              </a:spcAft>
              <a:buNone/>
            </a:pPr>
            <a:r>
              <a:rPr lang="en-GB" sz="2400" i="1" dirty="0">
                <a:solidFill>
                  <a:schemeClr val="accent2">
                    <a:lumMod val="50000"/>
                  </a:schemeClr>
                </a:solidFill>
                <a:latin typeface="+mn-lt"/>
                <a:ea typeface="Aptos" panose="020B0004020202020204" pitchFamily="34" charset="0"/>
                <a:cs typeface="Times New Roman" panose="02020603050405020304" pitchFamily="18" charset="0"/>
              </a:rPr>
              <a:t>Persuasion		About Anne Elliot</a:t>
            </a:r>
          </a:p>
          <a:p>
            <a:pPr>
              <a:spcAft>
                <a:spcPts val="400"/>
              </a:spcAft>
              <a:buNone/>
            </a:pPr>
            <a:r>
              <a:rPr lang="en-GB" sz="2400" dirty="0">
                <a:effectLst/>
                <a:latin typeface="+mn-lt"/>
                <a:ea typeface="Aptos" panose="020B0004020202020204" pitchFamily="34" charset="0"/>
                <a:cs typeface="Times New Roman" panose="02020603050405020304" pitchFamily="18" charset="0"/>
              </a:rPr>
              <a:t>Years later, her sister Cassandra wrote in the margin: </a:t>
            </a:r>
          </a:p>
          <a:p>
            <a:pPr>
              <a:spcAft>
                <a:spcPts val="400"/>
              </a:spcAft>
              <a:buNone/>
            </a:pPr>
            <a:r>
              <a:rPr lang="en-GB" sz="2400" i="1" dirty="0">
                <a:effectLst/>
                <a:latin typeface="+mn-lt"/>
                <a:ea typeface="Aptos" panose="020B0004020202020204" pitchFamily="34" charset="0"/>
                <a:cs typeface="Times New Roman" panose="02020603050405020304" pitchFamily="18" charset="0"/>
              </a:rPr>
              <a:t>Dear, dear Jane! This deserves to be written in letters of gold.</a:t>
            </a:r>
            <a:r>
              <a:rPr lang="en-GB" sz="2400" i="1" dirty="0">
                <a:effectLst/>
                <a:latin typeface="+mn-lt"/>
              </a:rPr>
              <a:t> </a:t>
            </a:r>
            <a:endParaRPr lang="en-GB" sz="2400" i="1" dirty="0">
              <a:latin typeface="+mn-l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8038899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6740307"/>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buNone/>
            </a:pPr>
            <a:r>
              <a:rPr lang="en-GB" sz="2400" i="1" dirty="0">
                <a:effectLst/>
                <a:latin typeface="+mn-lt"/>
                <a:ea typeface="Aptos" panose="020B0004020202020204" pitchFamily="34" charset="0"/>
                <a:cs typeface="Times New Roman" panose="02020603050405020304" pitchFamily="18" charset="0"/>
              </a:rPr>
              <a:t>What dreadful hot weather we have! – it keeps one in a continual state of Inelegance</a:t>
            </a:r>
            <a:endParaRPr lang="en-GB" sz="2400" i="1" dirty="0">
              <a:solidFill>
                <a:srgbClr val="000000"/>
              </a:solidFill>
              <a:effectLst/>
              <a:latin typeface="+mn-lt"/>
              <a:ea typeface="Times New Roman" panose="02020603050405020304" pitchFamily="18" charset="0"/>
              <a:cs typeface="Times New Roman" panose="02020603050405020304" pitchFamily="18" charset="0"/>
            </a:endParaRPr>
          </a:p>
          <a:p>
            <a:pPr>
              <a:buNone/>
            </a:pPr>
            <a:r>
              <a:rPr lang="en-GB" sz="2400" i="1" dirty="0">
                <a:solidFill>
                  <a:schemeClr val="accent2">
                    <a:lumMod val="50000"/>
                  </a:schemeClr>
                </a:solidFill>
                <a:latin typeface="+mn-lt"/>
                <a:ea typeface="Calibri" panose="020F0502020204030204" pitchFamily="34" charset="0"/>
                <a:cs typeface="Times New Roman" panose="02020603050405020304" pitchFamily="18" charset="0"/>
              </a:rPr>
              <a:t>In a letter to her sister</a:t>
            </a:r>
            <a:endParaRPr lang="en-GB" sz="2400" i="1" dirty="0">
              <a:solidFill>
                <a:schemeClr val="accent2">
                  <a:lumMod val="50000"/>
                </a:schemeClr>
              </a:solidFill>
              <a:effectLst/>
              <a:latin typeface="+mn-lt"/>
              <a:ea typeface="Calibri" panose="020F0502020204030204" pitchFamily="34" charset="0"/>
              <a:cs typeface="Times New Roman" panose="02020603050405020304" pitchFamily="18" charset="0"/>
            </a:endParaRPr>
          </a:p>
          <a:p>
            <a:pPr>
              <a:buNone/>
            </a:pPr>
            <a:endParaRPr lang="en-GB" sz="2400" i="1" dirty="0">
              <a:solidFill>
                <a:schemeClr val="accent2">
                  <a:lumMod val="50000"/>
                </a:schemeClr>
              </a:solidFill>
              <a:latin typeface="+mn-lt"/>
              <a:ea typeface="Calibri" panose="020F0502020204030204" pitchFamily="34" charset="0"/>
              <a:cs typeface="Times New Roman" panose="02020603050405020304" pitchFamily="18" charset="0"/>
            </a:endParaRPr>
          </a:p>
          <a:p>
            <a:pPr>
              <a:buNone/>
            </a:pPr>
            <a:r>
              <a:rPr lang="en-GB" sz="2400" i="1" dirty="0">
                <a:effectLst/>
                <a:latin typeface="+mn-lt"/>
                <a:ea typeface="Aptos" panose="020B0004020202020204" pitchFamily="34" charset="0"/>
                <a:cs typeface="Times New Roman" panose="02020603050405020304" pitchFamily="18" charset="0"/>
              </a:rPr>
              <a:t>We are to have a tiny party here tonight.   I hate tiny parties – they force one into constant exertion</a:t>
            </a:r>
            <a:r>
              <a:rPr lang="en-GB" sz="2400" i="1" dirty="0">
                <a:effectLst/>
                <a:latin typeface="+mn-lt"/>
              </a:rPr>
              <a:t> </a:t>
            </a:r>
            <a:endParaRPr lang="en-GB" sz="2400" i="1" dirty="0">
              <a:solidFill>
                <a:schemeClr val="accent2">
                  <a:lumMod val="50000"/>
                </a:schemeClr>
              </a:solidFill>
              <a:effectLst/>
              <a:latin typeface="+mn-lt"/>
              <a:cs typeface="Times New Roman" panose="02020603050405020304" pitchFamily="18" charset="0"/>
            </a:endParaRPr>
          </a:p>
          <a:p>
            <a:pPr>
              <a:buNone/>
            </a:pPr>
            <a:r>
              <a:rPr lang="en-GB" sz="2400" i="1" dirty="0">
                <a:solidFill>
                  <a:schemeClr val="accent2">
                    <a:lumMod val="50000"/>
                  </a:schemeClr>
                </a:solidFill>
                <a:latin typeface="+mn-lt"/>
                <a:ea typeface="Calibri" panose="020F0502020204030204" pitchFamily="34" charset="0"/>
                <a:cs typeface="Times New Roman" panose="02020603050405020304" pitchFamily="18" charset="0"/>
              </a:rPr>
              <a:t>In a letter</a:t>
            </a:r>
          </a:p>
          <a:p>
            <a:pPr>
              <a:buNone/>
            </a:pPr>
            <a:endParaRPr lang="en-GB" sz="2400" i="1" dirty="0">
              <a:solidFill>
                <a:schemeClr val="accent2">
                  <a:lumMod val="50000"/>
                </a:schemeClr>
              </a:solidFill>
              <a:latin typeface="+mn-lt"/>
              <a:ea typeface="Calibri" panose="020F0502020204030204" pitchFamily="34" charset="0"/>
              <a:cs typeface="Times New Roman" panose="02020603050405020304" pitchFamily="18" charset="0"/>
            </a:endParaRPr>
          </a:p>
          <a:p>
            <a:pPr>
              <a:buNone/>
            </a:pPr>
            <a:r>
              <a:rPr lang="en-GB" sz="2400" i="1" dirty="0">
                <a:effectLst/>
                <a:latin typeface="+mn-lt"/>
                <a:ea typeface="Aptos" panose="020B0004020202020204" pitchFamily="34" charset="0"/>
                <a:cs typeface="Times New Roman" panose="02020603050405020304" pitchFamily="18" charset="0"/>
              </a:rPr>
              <a:t>Single women have a dreadful propensity for being poor</a:t>
            </a:r>
            <a:r>
              <a:rPr lang="en-GB" sz="2400" i="1" dirty="0">
                <a:effectLst/>
                <a:latin typeface="+mn-lt"/>
              </a:rPr>
              <a:t> </a:t>
            </a:r>
            <a:endParaRPr lang="en-GB" sz="2400" i="1" dirty="0">
              <a:solidFill>
                <a:schemeClr val="accent2">
                  <a:lumMod val="50000"/>
                </a:schemeClr>
              </a:solidFill>
              <a:effectLst/>
              <a:latin typeface="+mn-lt"/>
              <a:cs typeface="Times New Roman" panose="02020603050405020304" pitchFamily="18" charset="0"/>
            </a:endParaRPr>
          </a:p>
          <a:p>
            <a:pPr>
              <a:buNone/>
            </a:pPr>
            <a:r>
              <a:rPr lang="en-GB" sz="2400" i="1" dirty="0">
                <a:solidFill>
                  <a:schemeClr val="accent2">
                    <a:lumMod val="50000"/>
                  </a:schemeClr>
                </a:solidFill>
                <a:latin typeface="+mn-lt"/>
                <a:ea typeface="Calibri" panose="020F0502020204030204" pitchFamily="34" charset="0"/>
                <a:cs typeface="Times New Roman" panose="02020603050405020304" pitchFamily="18" charset="0"/>
              </a:rPr>
              <a:t>In a letter to her niece Fanny, who is hesitating over suitors</a:t>
            </a:r>
          </a:p>
          <a:p>
            <a:pPr>
              <a:buNone/>
            </a:pPr>
            <a:endParaRPr lang="en-GB" sz="2400" i="1" dirty="0">
              <a:solidFill>
                <a:schemeClr val="accent2">
                  <a:lumMod val="50000"/>
                </a:schemeClr>
              </a:solidFill>
              <a:effectLst/>
              <a:latin typeface="+mn-lt"/>
              <a:ea typeface="Calibri" panose="020F0502020204030204" pitchFamily="34" charset="0"/>
              <a:cs typeface="Times New Roman" panose="02020603050405020304" pitchFamily="18" charset="0"/>
            </a:endParaRPr>
          </a:p>
          <a:p>
            <a:pPr>
              <a:buNone/>
            </a:pPr>
            <a:r>
              <a:rPr lang="en-GB" sz="2400" i="1" dirty="0">
                <a:effectLst/>
                <a:latin typeface="+mn-lt"/>
                <a:ea typeface="Aptos" panose="020B0004020202020204" pitchFamily="34" charset="0"/>
                <a:cs typeface="Times New Roman" panose="02020603050405020304" pitchFamily="18" charset="0"/>
              </a:rPr>
              <a:t>3 or 4 Families in a Country Village is the very thing to work on.</a:t>
            </a:r>
            <a:r>
              <a:rPr lang="en-GB" sz="2400" i="1" dirty="0">
                <a:effectLst/>
                <a:latin typeface="+mn-lt"/>
              </a:rPr>
              <a:t> </a:t>
            </a:r>
          </a:p>
          <a:p>
            <a:pPr>
              <a:buNone/>
            </a:pPr>
            <a:r>
              <a:rPr lang="en-GB" sz="2400" i="1" dirty="0">
                <a:solidFill>
                  <a:schemeClr val="accent2">
                    <a:lumMod val="50000"/>
                  </a:schemeClr>
                </a:solidFill>
                <a:latin typeface="+mn-lt"/>
                <a:ea typeface="Calibri" panose="020F0502020204030204" pitchFamily="34" charset="0"/>
                <a:cs typeface="Times New Roman" panose="02020603050405020304" pitchFamily="18" charset="0"/>
              </a:rPr>
              <a:t>Advice on her niece’s literary efforts</a:t>
            </a:r>
          </a:p>
          <a:p>
            <a:pPr>
              <a:buNone/>
            </a:pPr>
            <a:endParaRPr lang="en-GB" sz="2000" i="1" dirty="0">
              <a:solidFill>
                <a:schemeClr val="accent2">
                  <a:lumMod val="50000"/>
                </a:schemeClr>
              </a:solidFill>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252142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8136904" cy="582659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nSpc>
                <a:spcPct val="107000"/>
              </a:lnSpc>
              <a:spcAft>
                <a:spcPts val="800"/>
              </a:spcAft>
              <a:buNone/>
            </a:pPr>
            <a:r>
              <a:rPr lang="en-GB" sz="2800" b="1" dirty="0">
                <a:solidFill>
                  <a:schemeClr val="accent2">
                    <a:lumMod val="50000"/>
                  </a:schemeClr>
                </a:solidFill>
                <a:latin typeface="+mn-lt"/>
                <a:ea typeface="Times New Roman" panose="02020603050405020304" pitchFamily="18" charset="0"/>
                <a:cs typeface="Times New Roman" panose="02020603050405020304" pitchFamily="18" charset="0"/>
              </a:rPr>
              <a:t>Jane Austen  16 December 1775 - 18 July 1817</a:t>
            </a:r>
          </a:p>
          <a:p>
            <a:pPr>
              <a:buNone/>
            </a:pPr>
            <a:r>
              <a:rPr lang="en-GB" sz="2000" i="1" dirty="0">
                <a:effectLst/>
                <a:latin typeface="+mn-lt"/>
                <a:ea typeface="Aptos" panose="020B0004020202020204" pitchFamily="34" charset="0"/>
                <a:cs typeface="Times New Roman" panose="02020603050405020304" pitchFamily="18" charset="0"/>
              </a:rPr>
              <a:t>She was the sun of my life, the gilder of every pleasure, the soother of every sorrow.   I had not a thought concealed from her, &amp; it is as if I had lost a part of myself. </a:t>
            </a:r>
            <a:r>
              <a:rPr lang="en-GB" sz="2000" i="1" dirty="0">
                <a:effectLst/>
                <a:latin typeface="+mn-lt"/>
              </a:rPr>
              <a:t> </a:t>
            </a:r>
          </a:p>
          <a:p>
            <a:pPr>
              <a:buNone/>
            </a:pPr>
            <a:r>
              <a:rPr lang="en-GB" sz="2000" i="1" dirty="0">
                <a:solidFill>
                  <a:schemeClr val="accent2">
                    <a:lumMod val="50000"/>
                  </a:schemeClr>
                </a:solidFill>
                <a:latin typeface="+mn-lt"/>
                <a:ea typeface="Times New Roman" panose="02020603050405020304" pitchFamily="18" charset="0"/>
                <a:cs typeface="Times New Roman" panose="02020603050405020304" pitchFamily="18" charset="0"/>
              </a:rPr>
              <a:t>Her sister Cassandra writing after her death</a:t>
            </a:r>
            <a:endParaRPr lang="en-GB" sz="2000" i="1" dirty="0">
              <a:solidFill>
                <a:schemeClr val="accent2">
                  <a:lumMod val="50000"/>
                </a:schemeClr>
              </a:solidFill>
              <a:latin typeface="+mn-lt"/>
              <a:ea typeface="Calibri" panose="020F0502020204030204" pitchFamily="34" charset="0"/>
              <a:cs typeface="Times New Roman" panose="02020603050405020304" pitchFamily="18" charset="0"/>
            </a:endParaRPr>
          </a:p>
          <a:p>
            <a:pPr>
              <a:buNone/>
            </a:pPr>
            <a:endParaRPr lang="en-GB" sz="2000" dirty="0">
              <a:effectLst/>
              <a:latin typeface="+mn-lt"/>
              <a:ea typeface="Calibri" panose="020F0502020204030204" pitchFamily="34" charset="0"/>
              <a:cs typeface="Times New Roman" panose="02020603050405020304" pitchFamily="18" charset="0"/>
            </a:endParaRPr>
          </a:p>
          <a:p>
            <a:pPr>
              <a:buNone/>
            </a:pPr>
            <a:r>
              <a:rPr lang="en-GB" sz="2000" i="1" dirty="0">
                <a:effectLst/>
                <a:latin typeface="+mn-lt"/>
                <a:ea typeface="Aptos" panose="020B0004020202020204" pitchFamily="34" charset="0"/>
                <a:cs typeface="Times New Roman" panose="02020603050405020304" pitchFamily="18" charset="0"/>
              </a:rPr>
              <a:t>Her manners were gentle, her affections ardent, her candour was not to be surpassed, and she lived and died as became a humble Christian. </a:t>
            </a:r>
            <a:r>
              <a:rPr lang="en-GB" sz="2000" i="1" dirty="0">
                <a:effectLst/>
                <a:latin typeface="+mn-lt"/>
              </a:rPr>
              <a:t> </a:t>
            </a:r>
          </a:p>
          <a:p>
            <a:pPr>
              <a:buNone/>
            </a:pPr>
            <a:r>
              <a:rPr lang="en-GB" sz="2000" i="1" dirty="0">
                <a:solidFill>
                  <a:schemeClr val="accent2">
                    <a:lumMod val="50000"/>
                  </a:schemeClr>
                </a:solidFill>
                <a:latin typeface="+mn-lt"/>
                <a:ea typeface="Times New Roman" panose="02020603050405020304" pitchFamily="18" charset="0"/>
                <a:cs typeface="Times New Roman" panose="02020603050405020304" pitchFamily="18" charset="0"/>
              </a:rPr>
              <a:t>Obituary</a:t>
            </a:r>
          </a:p>
          <a:p>
            <a:pPr>
              <a:buNone/>
            </a:pPr>
            <a:endParaRPr lang="en-GB" sz="2000" dirty="0">
              <a:solidFill>
                <a:srgbClr val="000000"/>
              </a:solidFill>
              <a:effectLst/>
              <a:latin typeface="+mn-lt"/>
              <a:ea typeface="Calibri" panose="020F0502020204030204" pitchFamily="34" charset="0"/>
              <a:cs typeface="Times New Roman" panose="02020603050405020304" pitchFamily="18" charset="0"/>
            </a:endParaRPr>
          </a:p>
          <a:p>
            <a:pPr>
              <a:buNone/>
            </a:pPr>
            <a:r>
              <a:rPr lang="en-GB" sz="2000" i="1" dirty="0">
                <a:effectLst/>
                <a:latin typeface="+mn-lt"/>
                <a:ea typeface="Aptos" panose="020B0004020202020204" pitchFamily="34" charset="0"/>
                <a:cs typeface="Times New Roman" panose="02020603050405020304" pitchFamily="18" charset="0"/>
              </a:rPr>
              <a:t>The benevolence of her heart, the sweetness of her temper, and the extraordinary endowments of her mind obtained the regard of all who knew her and the warmest love of her intimate connections.</a:t>
            </a:r>
            <a:r>
              <a:rPr lang="en-GB" sz="2000" i="1" dirty="0">
                <a:effectLst/>
                <a:latin typeface="+mn-lt"/>
              </a:rPr>
              <a:t> </a:t>
            </a:r>
            <a:r>
              <a:rPr lang="en-GB" sz="2000" i="1" dirty="0">
                <a:solidFill>
                  <a:srgbClr val="000000"/>
                </a:solidFill>
                <a:latin typeface="+mn-lt"/>
                <a:ea typeface="Calibri" panose="020F0502020204030204" pitchFamily="34" charset="0"/>
                <a:cs typeface="Times New Roman" panose="02020603050405020304" pitchFamily="18" charset="0"/>
              </a:rPr>
              <a:t> </a:t>
            </a:r>
            <a:r>
              <a:rPr lang="en-GB" sz="2000" i="1" dirty="0">
                <a:solidFill>
                  <a:srgbClr val="000000"/>
                </a:solidFill>
                <a:effectLst/>
                <a:latin typeface="+mn-lt"/>
                <a:ea typeface="Calibri" panose="020F0502020204030204" pitchFamily="34" charset="0"/>
                <a:cs typeface="Times New Roman" panose="02020603050405020304" pitchFamily="18" charset="0"/>
              </a:rPr>
              <a:t> </a:t>
            </a:r>
            <a:endParaRPr lang="en-GB" sz="2000" i="1" dirty="0">
              <a:effectLst/>
              <a:latin typeface="+mn-lt"/>
              <a:ea typeface="Calibri" panose="020F0502020204030204" pitchFamily="34" charset="0"/>
              <a:cs typeface="Times New Roman" panose="02020603050405020304" pitchFamily="18" charset="0"/>
            </a:endParaRPr>
          </a:p>
          <a:p>
            <a:pPr>
              <a:buNone/>
            </a:pPr>
            <a:r>
              <a:rPr lang="en-GB" sz="2000" i="1" dirty="0">
                <a:solidFill>
                  <a:schemeClr val="accent2">
                    <a:lumMod val="50000"/>
                  </a:schemeClr>
                </a:solidFill>
                <a:latin typeface="+mn-lt"/>
                <a:ea typeface="Calibri" panose="020F0502020204030204" pitchFamily="34" charset="0"/>
                <a:cs typeface="Times New Roman" panose="02020603050405020304" pitchFamily="18" charset="0"/>
              </a:rPr>
              <a:t>Gravestone in Winchester Cathedral</a:t>
            </a:r>
          </a:p>
          <a:p>
            <a:pPr>
              <a:buNone/>
            </a:pPr>
            <a:endParaRPr lang="en-GB" sz="2000" i="1" dirty="0">
              <a:solidFill>
                <a:schemeClr val="accent2">
                  <a:lumMod val="50000"/>
                </a:schemeClr>
              </a:solidFill>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36162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5604996"/>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nSpc>
                <a:spcPct val="107000"/>
              </a:lnSpc>
              <a:spcAft>
                <a:spcPts val="800"/>
              </a:spcAft>
              <a:buNone/>
            </a:pPr>
            <a:r>
              <a:rPr lang="en-GB" sz="2800" b="1" dirty="0">
                <a:solidFill>
                  <a:schemeClr val="accent2">
                    <a:lumMod val="50000"/>
                  </a:schemeClr>
                </a:solidFill>
                <a:latin typeface="+mn-lt"/>
                <a:ea typeface="Times New Roman" panose="02020603050405020304" pitchFamily="18" charset="0"/>
                <a:cs typeface="Times New Roman" panose="02020603050405020304" pitchFamily="18" charset="0"/>
              </a:rPr>
              <a:t>Jane Austen’s writing</a:t>
            </a:r>
          </a:p>
          <a:p>
            <a:pPr>
              <a:buNone/>
            </a:pPr>
            <a:endParaRPr lang="en-GB" sz="2400" dirty="0">
              <a:effectLst/>
              <a:latin typeface="+mn-lt"/>
              <a:ea typeface="Calibri" panose="020F0502020204030204" pitchFamily="34" charset="0"/>
              <a:cs typeface="Times New Roman" panose="02020603050405020304" pitchFamily="18" charset="0"/>
            </a:endParaRPr>
          </a:p>
          <a:p>
            <a:pPr>
              <a:buNone/>
            </a:pPr>
            <a:r>
              <a:rPr lang="en-GB" sz="2400" i="1" dirty="0">
                <a:solidFill>
                  <a:srgbClr val="000000"/>
                </a:solidFill>
                <a:effectLst/>
                <a:latin typeface="+mn-lt"/>
                <a:ea typeface="Times New Roman" panose="02020603050405020304" pitchFamily="18" charset="0"/>
                <a:cs typeface="Times New Roman" panose="02020603050405020304" pitchFamily="18" charset="0"/>
              </a:rPr>
              <a:t>Let other pens dwell on guilt and misery.  I quit such odious subjects as soon as I can, impatient to restore everybody not greatly at fault themselves to tolerable comfort, and to have done with all the rest.</a:t>
            </a:r>
          </a:p>
          <a:p>
            <a:pPr>
              <a:buNone/>
            </a:pPr>
            <a:endParaRPr lang="en-GB" sz="2000" i="1" dirty="0">
              <a:solidFill>
                <a:schemeClr val="accent2">
                  <a:lumMod val="50000"/>
                </a:schemeClr>
              </a:solidFill>
              <a:effectLst/>
              <a:latin typeface="+mn-lt"/>
              <a:ea typeface="Calibri" panose="020F0502020204030204" pitchFamily="34" charset="0"/>
              <a:cs typeface="Times New Roman" panose="02020603050405020304" pitchFamily="18" charset="0"/>
            </a:endParaRPr>
          </a:p>
          <a:p>
            <a:pPr>
              <a:buNone/>
            </a:pPr>
            <a:r>
              <a:rPr lang="en-GB" sz="2000" i="1" dirty="0">
                <a:solidFill>
                  <a:schemeClr val="accent2">
                    <a:lumMod val="50000"/>
                  </a:schemeClr>
                </a:solidFill>
                <a:latin typeface="+mn-lt"/>
                <a:ea typeface="Calibri" panose="020F0502020204030204" pitchFamily="34" charset="0"/>
                <a:cs typeface="Times New Roman" panose="02020603050405020304" pitchFamily="18" charset="0"/>
              </a:rPr>
              <a:t>Mansfield Park, Chapter 48</a:t>
            </a:r>
          </a:p>
          <a:p>
            <a:pPr>
              <a:buNone/>
            </a:pPr>
            <a:endParaRPr lang="en-GB" sz="2000" i="1" dirty="0">
              <a:solidFill>
                <a:schemeClr val="accent2">
                  <a:lumMod val="50000"/>
                </a:schemeClr>
              </a:solidFill>
              <a:effectLst/>
              <a:latin typeface="+mn-lt"/>
              <a:ea typeface="Calibri" panose="020F0502020204030204" pitchFamily="34" charset="0"/>
              <a:cs typeface="Times New Roman" panose="02020603050405020304" pitchFamily="18" charset="0"/>
            </a:endParaRPr>
          </a:p>
          <a:p>
            <a:pPr>
              <a:buNone/>
            </a:pPr>
            <a:endParaRPr lang="en-GB" sz="2000" i="1" dirty="0">
              <a:solidFill>
                <a:schemeClr val="accent2">
                  <a:lumMod val="50000"/>
                </a:schemeClr>
              </a:solidFill>
              <a:latin typeface="+mn-lt"/>
              <a:ea typeface="Calibri" panose="020F0502020204030204" pitchFamily="34" charset="0"/>
              <a:cs typeface="Times New Roman" panose="02020603050405020304" pitchFamily="18" charset="0"/>
            </a:endParaRPr>
          </a:p>
          <a:p>
            <a:pPr>
              <a:buNone/>
            </a:pPr>
            <a:endParaRPr lang="en-GB" sz="2000" i="1" dirty="0">
              <a:solidFill>
                <a:schemeClr val="accent2">
                  <a:lumMod val="50000"/>
                </a:schemeClr>
              </a:solidFill>
              <a:effectLst/>
              <a:latin typeface="+mn-lt"/>
              <a:ea typeface="Calibri" panose="020F0502020204030204" pitchFamily="34" charset="0"/>
              <a:cs typeface="Times New Roman" panose="02020603050405020304" pitchFamily="18" charset="0"/>
            </a:endParaRPr>
          </a:p>
          <a:p>
            <a:pPr>
              <a:buNone/>
            </a:pPr>
            <a:endParaRPr lang="en-GB" sz="2000" i="1" dirty="0">
              <a:solidFill>
                <a:schemeClr val="accent2">
                  <a:lumMod val="50000"/>
                </a:schemeClr>
              </a:solidFill>
              <a:latin typeface="+mn-lt"/>
              <a:ea typeface="Calibri" panose="020F0502020204030204" pitchFamily="34" charset="0"/>
              <a:cs typeface="Times New Roman" panose="02020603050405020304" pitchFamily="18" charset="0"/>
            </a:endParaRPr>
          </a:p>
          <a:p>
            <a:pPr>
              <a:buNone/>
            </a:pPr>
            <a:endParaRPr lang="en-GB" sz="2000" i="1" dirty="0">
              <a:solidFill>
                <a:schemeClr val="accent2">
                  <a:lumMod val="50000"/>
                </a:schemeClr>
              </a:solidFill>
              <a:effectLst/>
              <a:latin typeface="+mn-lt"/>
              <a:ea typeface="Calibri" panose="020F0502020204030204" pitchFamily="34" charset="0"/>
              <a:cs typeface="Times New Roman" panose="02020603050405020304" pitchFamily="18" charset="0"/>
            </a:endParaRPr>
          </a:p>
          <a:p>
            <a:pPr>
              <a:buNone/>
            </a:pPr>
            <a:r>
              <a:rPr lang="en-GB" sz="2000" i="1" dirty="0">
                <a:solidFill>
                  <a:schemeClr val="accent2">
                    <a:lumMod val="50000"/>
                  </a:schemeClr>
                </a:solidFill>
                <a:effectLst/>
                <a:latin typeface="+mn-lt"/>
                <a:ea typeface="Calibri" panose="020F0502020204030204" pitchFamily="34" charset="0"/>
                <a:cs typeface="Times New Roman" panose="02020603050405020304" pitchFamily="18" charset="0"/>
              </a:rPr>
              <a:t>https://</a:t>
            </a:r>
            <a:r>
              <a:rPr lang="en-GB" sz="2000" i="1" dirty="0" err="1">
                <a:solidFill>
                  <a:schemeClr val="accent2">
                    <a:lumMod val="50000"/>
                  </a:schemeClr>
                </a:solidFill>
                <a:effectLst/>
                <a:latin typeface="+mn-lt"/>
                <a:ea typeface="Calibri" panose="020F0502020204030204" pitchFamily="34" charset="0"/>
                <a:cs typeface="Times New Roman" panose="02020603050405020304" pitchFamily="18" charset="0"/>
              </a:rPr>
              <a:t>www.goodreads.com</a:t>
            </a:r>
            <a:r>
              <a:rPr lang="en-GB" sz="2000" i="1" dirty="0">
                <a:solidFill>
                  <a:schemeClr val="accent2">
                    <a:lumMod val="50000"/>
                  </a:schemeClr>
                </a:solidFill>
                <a:effectLst/>
                <a:latin typeface="+mn-lt"/>
                <a:ea typeface="Calibri" panose="020F0502020204030204" pitchFamily="34" charset="0"/>
                <a:cs typeface="Times New Roman" panose="02020603050405020304" pitchFamily="18" charset="0"/>
              </a:rPr>
              <a:t>/author/quotes/1265.Jane_Austen</a:t>
            </a:r>
            <a:r>
              <a:rPr lang="en-GB" sz="2000" i="1" dirty="0">
                <a:solidFill>
                  <a:schemeClr val="accent2">
                    <a:lumMod val="50000"/>
                  </a:schemeClr>
                </a:solidFill>
                <a:effectLst/>
                <a:latin typeface="+mn-lt"/>
              </a:rPr>
              <a:t> </a:t>
            </a:r>
            <a:endParaRPr lang="en-GB" sz="2000" i="1" dirty="0">
              <a:solidFill>
                <a:schemeClr val="accent2">
                  <a:lumMod val="50000"/>
                </a:schemeClr>
              </a:solidFill>
              <a:effectLst/>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35368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5974328"/>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nSpc>
                <a:spcPct val="107000"/>
              </a:lnSpc>
              <a:spcAft>
                <a:spcPts val="800"/>
              </a:spcAft>
              <a:buNone/>
            </a:pPr>
            <a:r>
              <a:rPr lang="en-GB" sz="2800" b="1" dirty="0">
                <a:solidFill>
                  <a:schemeClr val="accent2">
                    <a:lumMod val="50000"/>
                  </a:schemeClr>
                </a:solidFill>
                <a:latin typeface="+mn-lt"/>
                <a:ea typeface="Times New Roman" panose="02020603050405020304" pitchFamily="18" charset="0"/>
                <a:cs typeface="Times New Roman" panose="02020603050405020304" pitchFamily="18" charset="0"/>
              </a:rPr>
              <a:t>Jane Austen’s writing</a:t>
            </a:r>
            <a:endParaRPr lang="en-GB" sz="2400" dirty="0">
              <a:effectLst/>
              <a:latin typeface="+mn-lt"/>
              <a:ea typeface="Calibri" panose="020F0502020204030204" pitchFamily="34" charset="0"/>
              <a:cs typeface="Times New Roman" panose="02020603050405020304" pitchFamily="18" charset="0"/>
            </a:endParaRPr>
          </a:p>
          <a:p>
            <a:pPr>
              <a:buNone/>
            </a:pPr>
            <a:r>
              <a:rPr lang="en-GB" sz="2400" dirty="0">
                <a:effectLst/>
                <a:latin typeface="+mn-lt"/>
                <a:ea typeface="Aptos" panose="020B0004020202020204" pitchFamily="34" charset="0"/>
                <a:cs typeface="Times New Roman" panose="02020603050405020304" pitchFamily="18" charset="0"/>
              </a:rPr>
              <a:t>Social status</a:t>
            </a:r>
          </a:p>
          <a:p>
            <a:pPr>
              <a:buNone/>
            </a:pPr>
            <a:r>
              <a:rPr lang="en-GB" sz="2400" dirty="0">
                <a:latin typeface="+mn-lt"/>
                <a:ea typeface="Calibri" panose="020F0502020204030204" pitchFamily="34" charset="0"/>
                <a:cs typeface="Times New Roman" panose="02020603050405020304" pitchFamily="18" charset="0"/>
              </a:rPr>
              <a:t>				Speech</a:t>
            </a:r>
          </a:p>
          <a:p>
            <a:pPr>
              <a:buNone/>
            </a:pPr>
            <a:r>
              <a:rPr lang="en-GB" sz="2400" dirty="0">
                <a:latin typeface="+mn-lt"/>
                <a:ea typeface="Calibri" panose="020F0502020204030204" pitchFamily="34" charset="0"/>
                <a:cs typeface="Times New Roman" panose="02020603050405020304" pitchFamily="18" charset="0"/>
              </a:rPr>
              <a:t>Character</a:t>
            </a:r>
          </a:p>
          <a:p>
            <a:pPr>
              <a:buNone/>
            </a:pPr>
            <a:r>
              <a:rPr lang="en-GB" sz="2400" dirty="0">
                <a:latin typeface="+mn-lt"/>
                <a:ea typeface="Calibri" panose="020F0502020204030204" pitchFamily="34" charset="0"/>
                <a:cs typeface="Times New Roman" panose="02020603050405020304" pitchFamily="18" charset="0"/>
              </a:rPr>
              <a:t>				Thoughts</a:t>
            </a:r>
          </a:p>
          <a:p>
            <a:pPr>
              <a:buNone/>
            </a:pPr>
            <a:r>
              <a:rPr lang="en-GB" sz="2400" dirty="0">
                <a:latin typeface="+mn-lt"/>
                <a:ea typeface="Calibri" panose="020F0502020204030204" pitchFamily="34" charset="0"/>
                <a:cs typeface="Times New Roman" panose="02020603050405020304" pitchFamily="18" charset="0"/>
              </a:rPr>
              <a:t>Money</a:t>
            </a:r>
          </a:p>
          <a:p>
            <a:pPr>
              <a:buNone/>
            </a:pPr>
            <a:r>
              <a:rPr lang="en-GB" sz="2400" dirty="0">
                <a:latin typeface="+mn-lt"/>
                <a:ea typeface="Calibri" panose="020F0502020204030204" pitchFamily="34" charset="0"/>
                <a:cs typeface="Times New Roman" panose="02020603050405020304" pitchFamily="18" charset="0"/>
              </a:rPr>
              <a:t>				Vocabulary</a:t>
            </a:r>
          </a:p>
          <a:p>
            <a:pPr>
              <a:buNone/>
            </a:pPr>
            <a:r>
              <a:rPr lang="en-GB" sz="2400" dirty="0">
                <a:latin typeface="+mn-lt"/>
                <a:ea typeface="Calibri" panose="020F0502020204030204" pitchFamily="34" charset="0"/>
                <a:cs typeface="Times New Roman" panose="02020603050405020304" pitchFamily="18" charset="0"/>
              </a:rPr>
              <a:t>Marriage</a:t>
            </a:r>
          </a:p>
          <a:p>
            <a:pPr>
              <a:buNone/>
            </a:pPr>
            <a:r>
              <a:rPr lang="en-GB" sz="2400" dirty="0">
                <a:latin typeface="+mn-lt"/>
                <a:ea typeface="Calibri" panose="020F0502020204030204" pitchFamily="34" charset="0"/>
                <a:cs typeface="Times New Roman" panose="02020603050405020304" pitchFamily="18" charset="0"/>
              </a:rPr>
              <a:t>				Spelling</a:t>
            </a:r>
          </a:p>
          <a:p>
            <a:pPr>
              <a:buNone/>
            </a:pPr>
            <a:r>
              <a:rPr lang="en-GB" sz="2400" dirty="0">
                <a:latin typeface="+mn-lt"/>
                <a:ea typeface="Calibri" panose="020F0502020204030204" pitchFamily="34" charset="0"/>
                <a:cs typeface="Times New Roman" panose="02020603050405020304" pitchFamily="18" charset="0"/>
              </a:rPr>
              <a:t>Women</a:t>
            </a:r>
          </a:p>
          <a:p>
            <a:pPr>
              <a:buNone/>
            </a:pPr>
            <a:r>
              <a:rPr lang="en-GB" sz="2400" dirty="0">
                <a:latin typeface="+mn-lt"/>
                <a:ea typeface="Calibri" panose="020F0502020204030204" pitchFamily="34" charset="0"/>
                <a:cs typeface="Times New Roman" panose="02020603050405020304" pitchFamily="18" charset="0"/>
              </a:rPr>
              <a:t>				Punctuation</a:t>
            </a:r>
          </a:p>
          <a:p>
            <a:pPr>
              <a:buNone/>
            </a:pPr>
            <a:r>
              <a:rPr lang="en-GB" sz="2400" dirty="0">
                <a:latin typeface="+mn-lt"/>
                <a:ea typeface="Calibri" panose="020F0502020204030204" pitchFamily="34" charset="0"/>
                <a:cs typeface="Times New Roman" panose="02020603050405020304" pitchFamily="18" charset="0"/>
              </a:rPr>
              <a:t>Work, schooling etc</a:t>
            </a:r>
          </a:p>
          <a:p>
            <a:pPr>
              <a:buNone/>
            </a:pPr>
            <a:endParaRPr lang="en-GB" sz="2400" dirty="0">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66507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5673348"/>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spcAft>
                <a:spcPts val="400"/>
              </a:spcAft>
              <a:buNone/>
            </a:pPr>
            <a:endParaRPr lang="en-GB" sz="2000" i="1" dirty="0">
              <a:solidFill>
                <a:srgbClr val="000000"/>
              </a:solidFill>
              <a:effectLst/>
              <a:latin typeface="+mn-lt"/>
              <a:ea typeface="Times New Roman" panose="02020603050405020304" pitchFamily="18" charset="0"/>
              <a:cs typeface="Times New Roman" panose="02020603050405020304" pitchFamily="18" charset="0"/>
            </a:endParaRPr>
          </a:p>
          <a:p>
            <a:pPr>
              <a:spcAft>
                <a:spcPts val="400"/>
              </a:spcAft>
              <a:buNone/>
            </a:pPr>
            <a:r>
              <a:rPr lang="en-GB" sz="2000" i="1" dirty="0">
                <a:solidFill>
                  <a:srgbClr val="000000"/>
                </a:solidFill>
                <a:effectLst/>
                <a:latin typeface="+mn-lt"/>
                <a:ea typeface="Times New Roman" panose="02020603050405020304" pitchFamily="18" charset="0"/>
                <a:cs typeface="Times New Roman" panose="02020603050405020304" pitchFamily="18" charset="0"/>
              </a:rPr>
              <a:t>John Dashwood ....was, in general, well respected; for he conducted himself with propriety in the discharge of his ordinary duties. </a:t>
            </a:r>
            <a:endParaRPr lang="en-GB" sz="2000" i="1" dirty="0">
              <a:effectLst/>
              <a:latin typeface="+mn-lt"/>
              <a:ea typeface="Calibri" panose="020F0502020204030204" pitchFamily="34" charset="0"/>
              <a:cs typeface="Times New Roman" panose="02020603050405020304" pitchFamily="18" charset="0"/>
            </a:endParaRPr>
          </a:p>
          <a:p>
            <a:pPr>
              <a:buNone/>
            </a:pPr>
            <a:r>
              <a:rPr lang="en-GB" sz="2000" i="1" dirty="0">
                <a:solidFill>
                  <a:srgbClr val="000000"/>
                </a:solidFill>
                <a:effectLst/>
                <a:latin typeface="+mn-lt"/>
                <a:ea typeface="Times New Roman" panose="02020603050405020304" pitchFamily="18" charset="0"/>
              </a:rPr>
              <a:t>..... When he gave his promise to his father, he meditated within himself to increase the fortunes of his sisters by the present of a thousand pounds a-piece. He then really thought himself equal to it. ...... ‘Yes, he would give them three thousand pounds: it would be liberal and handsome! It would be enough to make them completely easy. Three thousand pounds! he could spare so considerable a sum with little inconvenience.’</a:t>
            </a:r>
            <a:r>
              <a:rPr lang="en-GB" sz="2000" i="1" dirty="0">
                <a:effectLst/>
                <a:latin typeface="+mn-lt"/>
              </a:rPr>
              <a:t> </a:t>
            </a:r>
            <a:endParaRPr lang="en-GB" sz="2000" i="1" dirty="0">
              <a:solidFill>
                <a:schemeClr val="accent2">
                  <a:lumMod val="50000"/>
                </a:schemeClr>
              </a:solidFill>
              <a:latin typeface="+mn-lt"/>
              <a:ea typeface="Calibri" panose="020F0502020204030204" pitchFamily="34" charset="0"/>
              <a:cs typeface="Times New Roman" panose="02020603050405020304" pitchFamily="18" charset="0"/>
            </a:endParaRPr>
          </a:p>
          <a:p>
            <a:pPr>
              <a:buNone/>
            </a:pPr>
            <a:endParaRPr lang="en-GB" sz="2000" i="1" dirty="0">
              <a:solidFill>
                <a:schemeClr val="accent2">
                  <a:lumMod val="50000"/>
                </a:schemeClr>
              </a:solidFill>
              <a:latin typeface="+mn-lt"/>
              <a:ea typeface="Calibri" panose="020F0502020204030204" pitchFamily="34" charset="0"/>
              <a:cs typeface="Times New Roman" panose="02020603050405020304" pitchFamily="18" charset="0"/>
            </a:endParaRPr>
          </a:p>
          <a:p>
            <a:pPr>
              <a:buNone/>
            </a:pPr>
            <a:r>
              <a:rPr lang="en-GB" sz="2000" i="1" dirty="0">
                <a:solidFill>
                  <a:srgbClr val="000000"/>
                </a:solidFill>
                <a:effectLst/>
                <a:latin typeface="+mn-lt"/>
                <a:ea typeface="Times New Roman" panose="02020603050405020304" pitchFamily="18" charset="0"/>
              </a:rPr>
              <a:t>Mrs. John Dashwood did not at all approve of what her husband intended to do for his sisters. To take three thousand pounds from the fortune of their dear little boy would be impoverishing him to the most dreadful degree. She begged him to think again on the subject. How could he answer it to himself to rob his child, and his only child too, of so large a sum?</a:t>
            </a:r>
            <a:r>
              <a:rPr lang="en-GB" sz="2000" i="1" dirty="0">
                <a:effectLst/>
                <a:latin typeface="+mn-lt"/>
              </a:rPr>
              <a:t> </a:t>
            </a:r>
            <a:endParaRPr lang="en-GB" sz="2000" i="1" dirty="0">
              <a:solidFill>
                <a:schemeClr val="accent2">
                  <a:lumMod val="50000"/>
                </a:schemeClr>
              </a:solidFill>
              <a:effectLst/>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78862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5149487"/>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nSpc>
                <a:spcPct val="107000"/>
              </a:lnSpc>
              <a:spcAft>
                <a:spcPts val="800"/>
              </a:spcAft>
              <a:buNone/>
            </a:pPr>
            <a:r>
              <a:rPr lang="en-GB" sz="2800" b="1" dirty="0">
                <a:solidFill>
                  <a:schemeClr val="accent2">
                    <a:lumMod val="50000"/>
                  </a:schemeClr>
                </a:solidFill>
                <a:latin typeface="+mn-lt"/>
                <a:ea typeface="Times New Roman" panose="02020603050405020304" pitchFamily="18" charset="0"/>
                <a:cs typeface="Times New Roman" panose="02020603050405020304" pitchFamily="18" charset="0"/>
              </a:rPr>
              <a:t>	</a:t>
            </a:r>
            <a:endParaRPr lang="en-GB" sz="2000" dirty="0">
              <a:effectLst/>
              <a:latin typeface="+mn-lt"/>
              <a:ea typeface="Calibri" panose="020F0502020204030204" pitchFamily="34" charset="0"/>
              <a:cs typeface="Times New Roman" panose="02020603050405020304" pitchFamily="18" charset="0"/>
            </a:endParaRPr>
          </a:p>
          <a:p>
            <a:pPr>
              <a:buNone/>
            </a:pPr>
            <a:r>
              <a:rPr lang="en-GB" sz="2000" i="1" dirty="0">
                <a:solidFill>
                  <a:srgbClr val="000000"/>
                </a:solidFill>
                <a:latin typeface="+mn-lt"/>
                <a:ea typeface="Times New Roman" panose="02020603050405020304" pitchFamily="18" charset="0"/>
                <a:cs typeface="Times New Roman" panose="02020603050405020304" pitchFamily="18" charset="0"/>
              </a:rPr>
              <a:t>‘</a:t>
            </a:r>
            <a:r>
              <a:rPr lang="en-GB" sz="2000" i="1" dirty="0">
                <a:solidFill>
                  <a:srgbClr val="000000"/>
                </a:solidFill>
                <a:effectLst/>
                <a:latin typeface="+mn-lt"/>
                <a:ea typeface="Times New Roman" panose="02020603050405020304" pitchFamily="18" charset="0"/>
              </a:rPr>
              <a:t>Do but consider, my dear Mr. Dashwood, how excessively comfortable your </a:t>
            </a:r>
            <a:r>
              <a:rPr lang="en-GB" sz="2000" b="1" i="1" dirty="0">
                <a:solidFill>
                  <a:schemeClr val="accent2">
                    <a:lumMod val="50000"/>
                  </a:schemeClr>
                </a:solidFill>
                <a:effectLst/>
                <a:latin typeface="+mn-lt"/>
                <a:ea typeface="Times New Roman" panose="02020603050405020304" pitchFamily="18" charset="0"/>
              </a:rPr>
              <a:t>mother-in-law</a:t>
            </a:r>
            <a:r>
              <a:rPr lang="en-GB" sz="2000" i="1" dirty="0">
                <a:solidFill>
                  <a:srgbClr val="000000"/>
                </a:solidFill>
                <a:effectLst/>
                <a:latin typeface="+mn-lt"/>
                <a:ea typeface="Times New Roman" panose="02020603050405020304" pitchFamily="18" charset="0"/>
              </a:rPr>
              <a:t> and her daughters may live on the interest of [their small inheritance]... Altogether, they will have five hundred a-year amongst them, and what on earth can four women want for more than that?—They will live so cheap! Their housekeeping will be nothing at all. They will have no carriage, no horses, and hardly any servants; they will keep no company, and can have no expenses of any kind! Only conceive how comfortable they will be! Five hundred a year! I am sure I cannot imagine how they will spend half of it; and as to your giving them more, it is quite absurd to think of it. They will be much more able to give </a:t>
            </a:r>
            <a:r>
              <a:rPr lang="en-GB" sz="2000" dirty="0">
                <a:solidFill>
                  <a:srgbClr val="000000"/>
                </a:solidFill>
                <a:effectLst/>
                <a:latin typeface="+mn-lt"/>
                <a:ea typeface="Times New Roman" panose="02020603050405020304" pitchFamily="18" charset="0"/>
              </a:rPr>
              <a:t>you</a:t>
            </a:r>
            <a:r>
              <a:rPr lang="en-GB" sz="2000" i="1" dirty="0">
                <a:solidFill>
                  <a:srgbClr val="000000"/>
                </a:solidFill>
                <a:effectLst/>
                <a:latin typeface="+mn-lt"/>
                <a:ea typeface="Times New Roman" panose="02020603050405020304" pitchFamily="18" charset="0"/>
              </a:rPr>
              <a:t> something.’</a:t>
            </a:r>
          </a:p>
          <a:p>
            <a:pPr>
              <a:buNone/>
            </a:pPr>
            <a:endParaRPr lang="en-GB" sz="2000" i="1" dirty="0">
              <a:solidFill>
                <a:srgbClr val="000000"/>
              </a:solidFill>
              <a:latin typeface="+mn-lt"/>
              <a:ea typeface="Times New Roman" panose="02020603050405020304" pitchFamily="18" charset="0"/>
              <a:cs typeface="Times New Roman" panose="02020603050405020304" pitchFamily="18" charset="0"/>
            </a:endParaRPr>
          </a:p>
          <a:p>
            <a:pPr>
              <a:buNone/>
            </a:pPr>
            <a:endParaRPr lang="en-GB" sz="2000" i="1" dirty="0">
              <a:solidFill>
                <a:schemeClr val="accent2">
                  <a:lumMod val="50000"/>
                </a:schemeClr>
              </a:solidFill>
              <a:effectLst/>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36144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3302827"/>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nSpc>
                <a:spcPct val="107000"/>
              </a:lnSpc>
              <a:spcAft>
                <a:spcPts val="800"/>
              </a:spcAft>
              <a:buNone/>
            </a:pPr>
            <a:r>
              <a:rPr lang="en-GB" sz="2800" b="1" dirty="0">
                <a:solidFill>
                  <a:schemeClr val="accent2">
                    <a:lumMod val="50000"/>
                  </a:schemeClr>
                </a:solidFill>
                <a:latin typeface="+mn-lt"/>
                <a:ea typeface="Times New Roman" panose="02020603050405020304" pitchFamily="18" charset="0"/>
                <a:cs typeface="Times New Roman" panose="02020603050405020304" pitchFamily="18" charset="0"/>
              </a:rPr>
              <a:t>	</a:t>
            </a:r>
            <a:endParaRPr lang="en-GB" sz="2000" dirty="0">
              <a:effectLst/>
              <a:latin typeface="+mn-lt"/>
              <a:ea typeface="Calibri" panose="020F0502020204030204" pitchFamily="34" charset="0"/>
              <a:cs typeface="Times New Roman" panose="02020603050405020304" pitchFamily="18" charset="0"/>
            </a:endParaRPr>
          </a:p>
          <a:p>
            <a:pPr>
              <a:buNone/>
            </a:pPr>
            <a:r>
              <a:rPr lang="en-GB" sz="2000" i="1" dirty="0">
                <a:solidFill>
                  <a:srgbClr val="000000"/>
                </a:solidFill>
                <a:latin typeface="+mn-lt"/>
                <a:ea typeface="Times New Roman" panose="02020603050405020304" pitchFamily="18" charset="0"/>
                <a:cs typeface="Times New Roman" panose="02020603050405020304" pitchFamily="18" charset="0"/>
              </a:rPr>
              <a:t>‘</a:t>
            </a:r>
            <a:r>
              <a:rPr lang="en-GB" sz="2000" i="1" dirty="0">
                <a:solidFill>
                  <a:srgbClr val="000000"/>
                </a:solidFill>
                <a:effectLst/>
                <a:latin typeface="+mn-lt"/>
                <a:ea typeface="Times New Roman" panose="02020603050405020304" pitchFamily="18" charset="0"/>
              </a:rPr>
              <a:t>Upon my word,’ said Mr. Dashwood, ‘I believe you are perfectly right. My father certainly could mean nothing more by his request to me than what you say. I clearly understand it now, and I will strictly fulfil my engagement by such acts of assistance and kindness to them as you have described. When my </a:t>
            </a:r>
            <a:r>
              <a:rPr lang="en-GB" sz="2000" b="1" i="1" dirty="0">
                <a:solidFill>
                  <a:schemeClr val="accent2">
                    <a:lumMod val="50000"/>
                  </a:schemeClr>
                </a:solidFill>
                <a:effectLst/>
                <a:latin typeface="+mn-lt"/>
                <a:ea typeface="Times New Roman" panose="02020603050405020304" pitchFamily="18" charset="0"/>
              </a:rPr>
              <a:t>mother</a:t>
            </a:r>
            <a:r>
              <a:rPr lang="en-GB" sz="2000" i="1" dirty="0">
                <a:solidFill>
                  <a:srgbClr val="000000"/>
                </a:solidFill>
                <a:effectLst/>
                <a:latin typeface="+mn-lt"/>
                <a:ea typeface="Times New Roman" panose="02020603050405020304" pitchFamily="18" charset="0"/>
              </a:rPr>
              <a:t> removes into another house my services [to her will end]’</a:t>
            </a:r>
          </a:p>
          <a:p>
            <a:pPr>
              <a:buNone/>
            </a:pPr>
            <a:endParaRPr lang="en-GB" sz="2000" i="1" dirty="0">
              <a:solidFill>
                <a:srgbClr val="000000"/>
              </a:solidFill>
              <a:latin typeface="+mn-lt"/>
              <a:ea typeface="Times New Roman" panose="02020603050405020304" pitchFamily="18" charset="0"/>
              <a:cs typeface="Times New Roman" panose="02020603050405020304" pitchFamily="18" charset="0"/>
            </a:endParaRPr>
          </a:p>
          <a:p>
            <a:pPr>
              <a:buNone/>
            </a:pPr>
            <a:r>
              <a:rPr lang="en-GB" sz="2000" i="1" dirty="0">
                <a:solidFill>
                  <a:schemeClr val="accent2">
                    <a:lumMod val="50000"/>
                  </a:schemeClr>
                </a:solidFill>
                <a:effectLst/>
                <a:latin typeface="+mn-lt"/>
                <a:ea typeface="Calibri" panose="020F0502020204030204" pitchFamily="34" charset="0"/>
                <a:cs typeface="Times New Roman" panose="02020603050405020304" pitchFamily="18" charset="0"/>
              </a:rPr>
              <a:t>Sense and Sensibility</a:t>
            </a:r>
          </a:p>
        </p:txBody>
      </p:sp>
    </p:spTree>
    <p:extLst>
      <p:ext uri="{BB962C8B-B14F-4D97-AF65-F5344CB8AC3E}">
        <p14:creationId xmlns:p14="http://schemas.microsoft.com/office/powerpoint/2010/main" val="3959812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474591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buNone/>
            </a:pPr>
            <a:endParaRPr lang="en-GB" sz="2400" i="1" dirty="0">
              <a:solidFill>
                <a:srgbClr val="000000"/>
              </a:solidFill>
              <a:effectLst/>
              <a:latin typeface="+mn-lt"/>
              <a:ea typeface="Calibri" panose="020F0502020204030204" pitchFamily="34" charset="0"/>
              <a:cs typeface="Times New Roman" panose="02020603050405020304" pitchFamily="18" charset="0"/>
            </a:endParaRPr>
          </a:p>
          <a:p>
            <a:pPr>
              <a:buNone/>
            </a:pPr>
            <a:r>
              <a:rPr lang="en-GB" sz="2400" i="1" dirty="0">
                <a:solidFill>
                  <a:srgbClr val="000000"/>
                </a:solidFill>
                <a:effectLst/>
                <a:latin typeface="+mn-lt"/>
                <a:ea typeface="Calibri" panose="020F0502020204030204" pitchFamily="34" charset="0"/>
                <a:cs typeface="Times New Roman" panose="02020603050405020304" pitchFamily="18" charset="0"/>
              </a:rPr>
              <a:t>She dearly loved her father, but he was no companion for her... The evil of the actual disparity in their ages (and Mr Woodhouse had not married early) was much increased by his constitution and habits; for having been a valetudinarian all his life, without activity of mind or body, he was a much older man in ways than in years; and though everywhere beloved for the friendliness of his heart and his amiable temper, his talents could not have recommended him at any time.  </a:t>
            </a:r>
            <a:endParaRPr lang="en-GB" sz="2400" i="1" dirty="0">
              <a:effectLst/>
              <a:latin typeface="+mn-lt"/>
              <a:ea typeface="Calibri" panose="020F0502020204030204" pitchFamily="34" charset="0"/>
              <a:cs typeface="Times New Roman" panose="02020603050405020304" pitchFamily="18" charset="0"/>
            </a:endParaRPr>
          </a:p>
          <a:p>
            <a:pPr>
              <a:buNone/>
            </a:pPr>
            <a:endParaRPr lang="en-GB" sz="2400" i="1" dirty="0">
              <a:solidFill>
                <a:schemeClr val="accent2">
                  <a:lumMod val="50000"/>
                </a:schemeClr>
              </a:solidFill>
              <a:latin typeface="+mn-lt"/>
            </a:endParaRPr>
          </a:p>
          <a:p>
            <a:pPr>
              <a:buNone/>
            </a:pPr>
            <a:r>
              <a:rPr lang="en-GB" sz="2400" i="1" dirty="0">
                <a:solidFill>
                  <a:schemeClr val="accent2">
                    <a:lumMod val="50000"/>
                  </a:schemeClr>
                </a:solidFill>
                <a:latin typeface="+mn-lt"/>
              </a:rPr>
              <a:t>Emma		Chapter 1</a:t>
            </a:r>
            <a:r>
              <a:rPr lang="en-GB" sz="2400" i="1" dirty="0">
                <a:solidFill>
                  <a:schemeClr val="accent2">
                    <a:lumMod val="50000"/>
                  </a:schemeClr>
                </a:solidFill>
                <a:effectLst/>
                <a:latin typeface="+mn-lt"/>
              </a:rPr>
              <a:t> </a:t>
            </a:r>
            <a:endParaRPr lang="en-GB" sz="2400" i="1" dirty="0">
              <a:solidFill>
                <a:schemeClr val="accent2">
                  <a:lumMod val="50000"/>
                </a:schemeClr>
              </a:solidFill>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05421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4">
            <a:extLst>
              <a:ext uri="{FF2B5EF4-FFF2-40B4-BE49-F238E27FC236}">
                <a16:creationId xmlns:a16="http://schemas.microsoft.com/office/drawing/2014/main" id="{3E989AB5-9141-17BE-7BDD-823C69EC901F}"/>
              </a:ext>
            </a:extLst>
          </p:cNvPr>
          <p:cNvSpPr txBox="1">
            <a:spLocks noChangeArrowheads="1"/>
          </p:cNvSpPr>
          <p:nvPr/>
        </p:nvSpPr>
        <p:spPr bwMode="auto">
          <a:xfrm>
            <a:off x="755576" y="548680"/>
            <a:ext cx="7920038" cy="5364097"/>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a:lnSpc>
                <a:spcPct val="107000"/>
              </a:lnSpc>
              <a:spcAft>
                <a:spcPts val="800"/>
              </a:spcAft>
              <a:buNone/>
            </a:pPr>
            <a:endParaRPr lang="en-GB" sz="2800" b="1" dirty="0">
              <a:solidFill>
                <a:schemeClr val="accent2">
                  <a:lumMod val="50000"/>
                </a:schemeClr>
              </a:solidFill>
              <a:latin typeface="+mn-lt"/>
              <a:ea typeface="Times New Roman" panose="02020603050405020304" pitchFamily="18" charset="0"/>
              <a:cs typeface="Times New Roman" panose="02020603050405020304" pitchFamily="18" charset="0"/>
            </a:endParaRPr>
          </a:p>
          <a:p>
            <a:pPr>
              <a:lnSpc>
                <a:spcPct val="107000"/>
              </a:lnSpc>
              <a:spcAft>
                <a:spcPts val="800"/>
              </a:spcAft>
              <a:buNone/>
            </a:pPr>
            <a:endParaRPr lang="en-GB" sz="2400" i="1" dirty="0">
              <a:effectLst/>
              <a:latin typeface="+mn-lt"/>
              <a:ea typeface="Calibri" panose="020F0502020204030204" pitchFamily="34" charset="0"/>
              <a:cs typeface="Times New Roman" panose="02020603050405020304" pitchFamily="18" charset="0"/>
            </a:endParaRPr>
          </a:p>
          <a:p>
            <a:pPr>
              <a:buNone/>
            </a:pPr>
            <a:r>
              <a:rPr lang="en-GB" sz="2400" i="1" dirty="0">
                <a:solidFill>
                  <a:srgbClr val="000000"/>
                </a:solidFill>
                <a:effectLst/>
                <a:latin typeface="+mn-lt"/>
                <a:ea typeface="Calibri" panose="020F0502020204030204" pitchFamily="34" charset="0"/>
                <a:cs typeface="Times New Roman" panose="02020603050405020304" pitchFamily="18" charset="0"/>
              </a:rPr>
              <a:t>	'... we must go and pay our wedding-visit very soon.'</a:t>
            </a:r>
            <a:endParaRPr lang="en-GB" sz="2400" i="1" dirty="0">
              <a:effectLst/>
              <a:latin typeface="+mn-lt"/>
              <a:ea typeface="Calibri" panose="020F0502020204030204" pitchFamily="34" charset="0"/>
              <a:cs typeface="Times New Roman" panose="02020603050405020304" pitchFamily="18" charset="0"/>
            </a:endParaRPr>
          </a:p>
          <a:p>
            <a:pPr>
              <a:buNone/>
            </a:pPr>
            <a:r>
              <a:rPr lang="en-GB" sz="2400" i="1" dirty="0">
                <a:solidFill>
                  <a:srgbClr val="000000"/>
                </a:solidFill>
                <a:effectLst/>
                <a:latin typeface="+mn-lt"/>
                <a:ea typeface="Calibri" panose="020F0502020204030204" pitchFamily="34" charset="0"/>
                <a:cs typeface="Times New Roman" panose="02020603050405020304" pitchFamily="18" charset="0"/>
              </a:rPr>
              <a:t>	'My dear, how am I to get so far?  </a:t>
            </a:r>
            <a:r>
              <a:rPr lang="en-GB" sz="2400" i="1" dirty="0" err="1">
                <a:solidFill>
                  <a:srgbClr val="000000"/>
                </a:solidFill>
                <a:effectLst/>
                <a:latin typeface="+mn-lt"/>
                <a:ea typeface="Calibri" panose="020F0502020204030204" pitchFamily="34" charset="0"/>
                <a:cs typeface="Times New Roman" panose="02020603050405020304" pitchFamily="18" charset="0"/>
              </a:rPr>
              <a:t>Randalls</a:t>
            </a:r>
            <a:r>
              <a:rPr lang="en-GB" sz="2400" i="1" dirty="0">
                <a:solidFill>
                  <a:srgbClr val="000000"/>
                </a:solidFill>
                <a:effectLst/>
                <a:latin typeface="+mn-lt"/>
                <a:ea typeface="Calibri" panose="020F0502020204030204" pitchFamily="34" charset="0"/>
                <a:cs typeface="Times New Roman" panose="02020603050405020304" pitchFamily="18" charset="0"/>
              </a:rPr>
              <a:t> is such a distance.  I could not walk half so far.'</a:t>
            </a:r>
            <a:endParaRPr lang="en-GB" sz="2400" i="1" dirty="0">
              <a:effectLst/>
              <a:latin typeface="+mn-lt"/>
              <a:ea typeface="Calibri" panose="020F0502020204030204" pitchFamily="34" charset="0"/>
              <a:cs typeface="Times New Roman" panose="02020603050405020304" pitchFamily="18" charset="0"/>
            </a:endParaRPr>
          </a:p>
          <a:p>
            <a:pPr>
              <a:buNone/>
            </a:pPr>
            <a:r>
              <a:rPr lang="en-GB" sz="2400" i="1" dirty="0">
                <a:solidFill>
                  <a:srgbClr val="000000"/>
                </a:solidFill>
                <a:effectLst/>
                <a:latin typeface="+mn-lt"/>
                <a:ea typeface="Calibri" panose="020F0502020204030204" pitchFamily="34" charset="0"/>
                <a:cs typeface="Times New Roman" panose="02020603050405020304" pitchFamily="18" charset="0"/>
              </a:rPr>
              <a:t>	'No, papa, nobody thought of your walking.  We must go in the carriage to be sure.'</a:t>
            </a:r>
            <a:endParaRPr lang="en-GB" sz="2400" i="1" dirty="0">
              <a:effectLst/>
              <a:latin typeface="+mn-lt"/>
              <a:ea typeface="Calibri" panose="020F0502020204030204" pitchFamily="34" charset="0"/>
              <a:cs typeface="Times New Roman" panose="02020603050405020304" pitchFamily="18" charset="0"/>
            </a:endParaRPr>
          </a:p>
          <a:p>
            <a:pPr>
              <a:buNone/>
            </a:pPr>
            <a:r>
              <a:rPr lang="en-GB" sz="2400" i="1" dirty="0">
                <a:solidFill>
                  <a:srgbClr val="000000"/>
                </a:solidFill>
                <a:effectLst/>
                <a:latin typeface="+mn-lt"/>
                <a:ea typeface="Calibri" panose="020F0502020204030204" pitchFamily="34" charset="0"/>
                <a:cs typeface="Times New Roman" panose="02020603050405020304" pitchFamily="18" charset="0"/>
              </a:rPr>
              <a:t>	'The carriage!  But James will not like to put the horses to for such a little way; -  ... '</a:t>
            </a:r>
            <a:endParaRPr lang="en-GB" sz="2400" i="1" dirty="0">
              <a:effectLst/>
              <a:latin typeface="+mn-lt"/>
              <a:ea typeface="Calibri" panose="020F0502020204030204" pitchFamily="34" charset="0"/>
              <a:cs typeface="Times New Roman" panose="02020603050405020304" pitchFamily="18" charset="0"/>
            </a:endParaRPr>
          </a:p>
          <a:p>
            <a:pPr>
              <a:buNone/>
            </a:pPr>
            <a:r>
              <a:rPr lang="en-GB" sz="2400" i="1" dirty="0">
                <a:solidFill>
                  <a:srgbClr val="000000"/>
                </a:solidFill>
                <a:effectLst/>
                <a:latin typeface="+mn-lt"/>
                <a:ea typeface="Calibri" panose="020F0502020204030204" pitchFamily="34" charset="0"/>
                <a:cs typeface="Times New Roman" panose="02020603050405020304" pitchFamily="18" charset="0"/>
              </a:rPr>
              <a:t> </a:t>
            </a:r>
            <a:endParaRPr lang="en-GB" sz="2400" i="1" dirty="0">
              <a:effectLst/>
              <a:latin typeface="+mn-lt"/>
              <a:ea typeface="Calibri" panose="020F0502020204030204" pitchFamily="34" charset="0"/>
              <a:cs typeface="Times New Roman" panose="02020603050405020304" pitchFamily="18" charset="0"/>
            </a:endParaRPr>
          </a:p>
          <a:p>
            <a:pPr>
              <a:buNone/>
            </a:pPr>
            <a:r>
              <a:rPr lang="en-GB" sz="2400" i="1" dirty="0">
                <a:solidFill>
                  <a:schemeClr val="accent2">
                    <a:lumMod val="50000"/>
                  </a:schemeClr>
                </a:solidFill>
                <a:latin typeface="+mn-lt"/>
              </a:rPr>
              <a:t>Emma		Chapter 1</a:t>
            </a:r>
            <a:r>
              <a:rPr lang="en-GB" sz="2400" i="1" dirty="0">
                <a:solidFill>
                  <a:schemeClr val="accent2">
                    <a:lumMod val="50000"/>
                  </a:schemeClr>
                </a:solidFill>
                <a:effectLst/>
                <a:latin typeface="+mn-lt"/>
              </a:rPr>
              <a:t> </a:t>
            </a:r>
            <a:endParaRPr lang="en-GB" sz="2400" i="1" dirty="0">
              <a:solidFill>
                <a:schemeClr val="accent2">
                  <a:lumMod val="50000"/>
                </a:schemeClr>
              </a:solidFill>
              <a:latin typeface="+mn-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86035377"/>
      </p:ext>
    </p:extLst>
  </p:cSld>
  <p:clrMapOvr>
    <a:masterClrMapping/>
  </p:clrMapOvr>
</p:sld>
</file>

<file path=ppt/theme/theme1.xml><?xml version="1.0" encoding="utf-8"?>
<a:theme xmlns:a="http://schemas.openxmlformats.org/drawingml/2006/main" name="Default Design">
  <a:themeElements>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10590</TotalTime>
  <Words>2613</Words>
  <Application>Microsoft Macintosh PowerPoint</Application>
  <PresentationFormat>On-screen Show (4:3)</PresentationFormat>
  <Paragraphs>233</Paragraphs>
  <Slides>28</Slides>
  <Notes>27</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28</vt:i4>
      </vt:variant>
    </vt:vector>
  </HeadingPairs>
  <TitlesOfParts>
    <vt:vector size="30" baseType="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RugbySchool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 Perspectives on Science</dc:title>
  <dc:creator>jlt</dc:creator>
  <cp:lastModifiedBy>elizabeth.swinbank@cantab.net</cp:lastModifiedBy>
  <cp:revision>1066</cp:revision>
  <cp:lastPrinted>2025-11-12T15:39:13Z</cp:lastPrinted>
  <dcterms:created xsi:type="dcterms:W3CDTF">2006-01-25T16:10:04Z</dcterms:created>
  <dcterms:modified xsi:type="dcterms:W3CDTF">2025-11-14T11:58:02Z</dcterms:modified>
</cp:coreProperties>
</file>